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diagrams/data39.xml" ContentType="application/vnd.openxmlformats-officedocument.drawingml.diagramData+xml"/>
  <Override PartName="/ppt/diagrams/layout39.xml" ContentType="application/vnd.openxmlformats-officedocument.drawingml.diagramLayout+xml"/>
  <Override PartName="/ppt/diagrams/quickStyle39.xml" ContentType="application/vnd.openxmlformats-officedocument.drawingml.diagramStyle+xml"/>
  <Override PartName="/ppt/diagrams/colors39.xml" ContentType="application/vnd.openxmlformats-officedocument.drawingml.diagramColors+xml"/>
  <Override PartName="/ppt/diagrams/drawing39.xml" ContentType="application/vnd.ms-office.drawingml.diagramDrawing+xml"/>
  <Override PartName="/ppt/diagrams/data4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rawing40.xml" ContentType="application/vnd.ms-office.drawingml.diagramDrawing+xml"/>
  <Override PartName="/ppt/diagrams/data41.xml" ContentType="application/vnd.openxmlformats-officedocument.drawingml.diagramData+xml"/>
  <Override PartName="/ppt/diagrams/layout41.xml" ContentType="application/vnd.openxmlformats-officedocument.drawingml.diagramLayout+xml"/>
  <Override PartName="/ppt/diagrams/quickStyle41.xml" ContentType="application/vnd.openxmlformats-officedocument.drawingml.diagramStyle+xml"/>
  <Override PartName="/ppt/diagrams/colors41.xml" ContentType="application/vnd.openxmlformats-officedocument.drawingml.diagramColors+xml"/>
  <Override PartName="/ppt/diagrams/drawing41.xml" ContentType="application/vnd.ms-office.drawingml.diagramDrawing+xml"/>
  <Override PartName="/ppt/diagrams/data42.xml" ContentType="application/vnd.openxmlformats-officedocument.drawingml.diagramData+xml"/>
  <Override PartName="/ppt/diagrams/layout42.xml" ContentType="application/vnd.openxmlformats-officedocument.drawingml.diagramLayout+xml"/>
  <Override PartName="/ppt/diagrams/quickStyle42.xml" ContentType="application/vnd.openxmlformats-officedocument.drawingml.diagramStyle+xml"/>
  <Override PartName="/ppt/diagrams/colors42.xml" ContentType="application/vnd.openxmlformats-officedocument.drawingml.diagramColors+xml"/>
  <Override PartName="/ppt/diagrams/drawing42.xml" ContentType="application/vnd.ms-office.drawingml.diagramDrawing+xml"/>
  <Override PartName="/ppt/diagrams/data43.xml" ContentType="application/vnd.openxmlformats-officedocument.drawingml.diagramData+xml"/>
  <Override PartName="/ppt/diagrams/layout43.xml" ContentType="application/vnd.openxmlformats-officedocument.drawingml.diagramLayout+xml"/>
  <Override PartName="/ppt/diagrams/quickStyle43.xml" ContentType="application/vnd.openxmlformats-officedocument.drawingml.diagramStyle+xml"/>
  <Override PartName="/ppt/diagrams/colors43.xml" ContentType="application/vnd.openxmlformats-officedocument.drawingml.diagramColors+xml"/>
  <Override PartName="/ppt/diagrams/drawing43.xml" ContentType="application/vnd.ms-office.drawingml.diagramDrawing+xml"/>
  <Override PartName="/ppt/diagrams/data44.xml" ContentType="application/vnd.openxmlformats-officedocument.drawingml.diagramData+xml"/>
  <Override PartName="/ppt/diagrams/layout44.xml" ContentType="application/vnd.openxmlformats-officedocument.drawingml.diagramLayout+xml"/>
  <Override PartName="/ppt/diagrams/quickStyle44.xml" ContentType="application/vnd.openxmlformats-officedocument.drawingml.diagramStyle+xml"/>
  <Override PartName="/ppt/diagrams/colors44.xml" ContentType="application/vnd.openxmlformats-officedocument.drawingml.diagramColors+xml"/>
  <Override PartName="/ppt/diagrams/drawing44.xml" ContentType="application/vnd.ms-office.drawingml.diagramDrawing+xml"/>
  <Override PartName="/ppt/diagrams/data45.xml" ContentType="application/vnd.openxmlformats-officedocument.drawingml.diagramData+xml"/>
  <Override PartName="/ppt/diagrams/layout45.xml" ContentType="application/vnd.openxmlformats-officedocument.drawingml.diagramLayout+xml"/>
  <Override PartName="/ppt/diagrams/quickStyle45.xml" ContentType="application/vnd.openxmlformats-officedocument.drawingml.diagramStyle+xml"/>
  <Override PartName="/ppt/diagrams/colors45.xml" ContentType="application/vnd.openxmlformats-officedocument.drawingml.diagramColors+xml"/>
  <Override PartName="/ppt/diagrams/drawing45.xml" ContentType="application/vnd.ms-office.drawingml.diagramDrawing+xml"/>
  <Override PartName="/ppt/diagrams/data46.xml" ContentType="application/vnd.openxmlformats-officedocument.drawingml.diagramData+xml"/>
  <Override PartName="/ppt/diagrams/layout46.xml" ContentType="application/vnd.openxmlformats-officedocument.drawingml.diagramLayout+xml"/>
  <Override PartName="/ppt/diagrams/quickStyle46.xml" ContentType="application/vnd.openxmlformats-officedocument.drawingml.diagramStyle+xml"/>
  <Override PartName="/ppt/diagrams/colors46.xml" ContentType="application/vnd.openxmlformats-officedocument.drawingml.diagramColors+xml"/>
  <Override PartName="/ppt/diagrams/drawing4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19" r:id="rId2"/>
  </p:sldMasterIdLst>
  <p:sldIdLst>
    <p:sldId id="259" r:id="rId3"/>
    <p:sldId id="287" r:id="rId4"/>
    <p:sldId id="292" r:id="rId5"/>
    <p:sldId id="257" r:id="rId6"/>
    <p:sldId id="281" r:id="rId7"/>
    <p:sldId id="288" r:id="rId8"/>
    <p:sldId id="309" r:id="rId9"/>
    <p:sldId id="310" r:id="rId10"/>
    <p:sldId id="308" r:id="rId11"/>
    <p:sldId id="286" r:id="rId12"/>
    <p:sldId id="277" r:id="rId13"/>
    <p:sldId id="306" r:id="rId14"/>
    <p:sldId id="267" r:id="rId15"/>
    <p:sldId id="307" r:id="rId16"/>
    <p:sldId id="296" r:id="rId17"/>
    <p:sldId id="297" r:id="rId18"/>
    <p:sldId id="298" r:id="rId19"/>
    <p:sldId id="299" r:id="rId20"/>
    <p:sldId id="311" r:id="rId21"/>
    <p:sldId id="312" r:id="rId22"/>
    <p:sldId id="313" r:id="rId23"/>
    <p:sldId id="314" r:id="rId24"/>
    <p:sldId id="300" r:id="rId25"/>
    <p:sldId id="269" r:id="rId26"/>
    <p:sldId id="302" r:id="rId27"/>
    <p:sldId id="303" r:id="rId28"/>
    <p:sldId id="304" r:id="rId29"/>
    <p:sldId id="305" r:id="rId30"/>
    <p:sldId id="295" r:id="rId31"/>
    <p:sldId id="291" r:id="rId32"/>
    <p:sldId id="294" r:id="rId33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elebrate" initials="c" lastIdx="1" clrIdx="0">
    <p:extLst>
      <p:ext uri="{19B8F6BF-5375-455C-9EA6-DF929625EA0E}">
        <p15:presenceInfo xmlns:p15="http://schemas.microsoft.com/office/powerpoint/2012/main" userId="celebrat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F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microsoft.com/office/2016/11/relationships/changesInfo" Target="changesInfos/changesInfo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Mejia" userId="394ece762c8452cf" providerId="Windows Live" clId="Web-{A9666DCD-2FC2-49BF-BA15-8BC63AA3B482}"/>
    <pc:docChg chg="modSld">
      <pc:chgData name="Luis Mejia" userId="394ece762c8452cf" providerId="Windows Live" clId="Web-{A9666DCD-2FC2-49BF-BA15-8BC63AA3B482}" dt="2018-05-09T06:09:45.108" v="10" actId="1076"/>
      <pc:docMkLst>
        <pc:docMk/>
      </pc:docMkLst>
      <pc:sldChg chg="modSp">
        <pc:chgData name="Luis Mejia" userId="394ece762c8452cf" providerId="Windows Live" clId="Web-{A9666DCD-2FC2-49BF-BA15-8BC63AA3B482}" dt="2018-05-09T06:04:48.981" v="5" actId="1076"/>
        <pc:sldMkLst>
          <pc:docMk/>
          <pc:sldMk cId="0" sldId="281"/>
        </pc:sldMkLst>
        <pc:graphicFrameChg chg="mod modGraphic">
          <ac:chgData name="Luis Mejia" userId="394ece762c8452cf" providerId="Windows Live" clId="Web-{A9666DCD-2FC2-49BF-BA15-8BC63AA3B482}" dt="2018-05-09T06:04:48.981" v="5" actId="1076"/>
          <ac:graphicFrameMkLst>
            <pc:docMk/>
            <pc:sldMk cId="0" sldId="281"/>
            <ac:graphicFrameMk id="7" creationId="{29106A79-BF20-4D59-9B22-A2DA9A821F79}"/>
          </ac:graphicFrameMkLst>
        </pc:graphicFrameChg>
      </pc:sldChg>
      <pc:sldChg chg="addSp modSp">
        <pc:chgData name="Luis Mejia" userId="394ece762c8452cf" providerId="Windows Live" clId="Web-{A9666DCD-2FC2-49BF-BA15-8BC63AA3B482}" dt="2018-05-09T06:09:45.108" v="10" actId="1076"/>
        <pc:sldMkLst>
          <pc:docMk/>
          <pc:sldMk cId="215888049" sldId="294"/>
        </pc:sldMkLst>
        <pc:picChg chg="add mod">
          <ac:chgData name="Luis Mejia" userId="394ece762c8452cf" providerId="Windows Live" clId="Web-{A9666DCD-2FC2-49BF-BA15-8BC63AA3B482}" dt="2018-05-09T06:09:45.108" v="10" actId="1076"/>
          <ac:picMkLst>
            <pc:docMk/>
            <pc:sldMk cId="215888049" sldId="294"/>
            <ac:picMk id="6" creationId="{E65462BE-2B7B-4CFB-A706-7FD7CFE56868}"/>
          </ac:picMkLst>
        </pc:picChg>
      </pc:sldChg>
    </pc:docChg>
  </pc:docChgLst>
  <pc:docChgLst>
    <pc:chgData name="Luis Mejia" userId="394ece762c8452cf" providerId="Windows Live" clId="Web-{906C5AEF-002D-42E4-AF62-FCD5F5E8FD56}"/>
    <pc:docChg chg="addSld delSld modSld">
      <pc:chgData name="Luis Mejia" userId="394ece762c8452cf" providerId="Windows Live" clId="Web-{906C5AEF-002D-42E4-AF62-FCD5F5E8FD56}" dt="2018-04-13T18:02:22.047" v="32"/>
      <pc:docMkLst>
        <pc:docMk/>
      </pc:docMkLst>
      <pc:sldChg chg="modSp">
        <pc:chgData name="Luis Mejia" userId="394ece762c8452cf" providerId="Windows Live" clId="Web-{906C5AEF-002D-42E4-AF62-FCD5F5E8FD56}" dt="2018-04-13T18:01:45.297" v="30"/>
        <pc:sldMkLst>
          <pc:docMk/>
          <pc:sldMk cId="0" sldId="259"/>
        </pc:sldMkLst>
        <pc:spChg chg="mod">
          <ac:chgData name="Luis Mejia" userId="394ece762c8452cf" providerId="Windows Live" clId="Web-{906C5AEF-002D-42E4-AF62-FCD5F5E8FD56}" dt="2018-04-13T18:01:45.297" v="30"/>
          <ac:spMkLst>
            <pc:docMk/>
            <pc:sldMk cId="0" sldId="259"/>
            <ac:spMk id="2050" creationId="{1C96F178-2030-4288-B1E9-56D0718EFA51}"/>
          </ac:spMkLst>
        </pc:spChg>
      </pc:sldChg>
      <pc:sldChg chg="addSp delSp modSp delAnim">
        <pc:chgData name="Luis Mejia" userId="394ece762c8452cf" providerId="Windows Live" clId="Web-{906C5AEF-002D-42E4-AF62-FCD5F5E8FD56}" dt="2018-04-13T17:38:52.548" v="19"/>
        <pc:sldMkLst>
          <pc:docMk/>
          <pc:sldMk cId="0" sldId="271"/>
        </pc:sldMkLst>
        <pc:picChg chg="del">
          <ac:chgData name="Luis Mejia" userId="394ece762c8452cf" providerId="Windows Live" clId="Web-{906C5AEF-002D-42E4-AF62-FCD5F5E8FD56}" dt="2018-04-13T17:38:46.673" v="17"/>
          <ac:picMkLst>
            <pc:docMk/>
            <pc:sldMk cId="0" sldId="271"/>
            <ac:picMk id="3" creationId="{A3A18109-B240-429D-BF36-B71205DA065F}"/>
          </ac:picMkLst>
        </pc:picChg>
        <pc:picChg chg="add mod">
          <ac:chgData name="Luis Mejia" userId="394ece762c8452cf" providerId="Windows Live" clId="Web-{906C5AEF-002D-42E4-AF62-FCD5F5E8FD56}" dt="2018-04-13T17:38:52.548" v="19"/>
          <ac:picMkLst>
            <pc:docMk/>
            <pc:sldMk cId="0" sldId="271"/>
            <ac:picMk id="4" creationId="{217EC11E-E4A0-41D0-B063-E65542075AEE}"/>
          </ac:picMkLst>
        </pc:picChg>
      </pc:sldChg>
      <pc:sldChg chg="addSp delSp modSp new del">
        <pc:chgData name="Luis Mejia" userId="394ece762c8452cf" providerId="Windows Live" clId="Web-{906C5AEF-002D-42E4-AF62-FCD5F5E8FD56}" dt="2018-04-13T18:02:22.047" v="32"/>
        <pc:sldMkLst>
          <pc:docMk/>
          <pc:sldMk cId="694682267" sldId="285"/>
        </pc:sldMkLst>
        <pc:spChg chg="del">
          <ac:chgData name="Luis Mejia" userId="394ece762c8452cf" providerId="Windows Live" clId="Web-{906C5AEF-002D-42E4-AF62-FCD5F5E8FD56}" dt="2018-04-13T17:13:06.386" v="1"/>
          <ac:spMkLst>
            <pc:docMk/>
            <pc:sldMk cId="694682267" sldId="285"/>
            <ac:spMk id="3" creationId="{B0DF9BAE-2B2C-4BC2-800F-02EBCB096D28}"/>
          </ac:spMkLst>
        </pc:spChg>
        <pc:spChg chg="add del mod">
          <ac:chgData name="Luis Mejia" userId="394ece762c8452cf" providerId="Windows Live" clId="Web-{906C5AEF-002D-42E4-AF62-FCD5F5E8FD56}" dt="2018-04-13T17:33:54.835" v="7"/>
          <ac:spMkLst>
            <pc:docMk/>
            <pc:sldMk cId="694682267" sldId="285"/>
            <ac:spMk id="7" creationId="{342B00EA-A364-4A73-BE70-6E62B081EA54}"/>
          </ac:spMkLst>
        </pc:spChg>
        <pc:picChg chg="add del mod ord">
          <ac:chgData name="Luis Mejia" userId="394ece762c8452cf" providerId="Windows Live" clId="Web-{906C5AEF-002D-42E4-AF62-FCD5F5E8FD56}" dt="2018-04-13T17:18:59.172" v="6"/>
          <ac:picMkLst>
            <pc:docMk/>
            <pc:sldMk cId="694682267" sldId="285"/>
            <ac:picMk id="4" creationId="{C27956C3-0EFD-4699-A30D-3009EE3661A4}"/>
          </ac:picMkLst>
        </pc:picChg>
        <pc:picChg chg="add mod ord">
          <ac:chgData name="Luis Mejia" userId="394ece762c8452cf" providerId="Windows Live" clId="Web-{906C5AEF-002D-42E4-AF62-FCD5F5E8FD56}" dt="2018-04-13T17:34:03.241" v="9"/>
          <ac:picMkLst>
            <pc:docMk/>
            <pc:sldMk cId="694682267" sldId="285"/>
            <ac:picMk id="8" creationId="{6947D697-F42D-4FD7-A203-C843512E782F}"/>
          </ac:picMkLst>
        </pc:picChg>
      </pc:sldChg>
      <pc:sldChg chg="addSp delSp add del replId addAnim delAnim">
        <pc:chgData name="Luis Mejia" userId="394ece762c8452cf" providerId="Windows Live" clId="Web-{906C5AEF-002D-42E4-AF62-FCD5F5E8FD56}" dt="2018-04-13T17:38:29.970" v="13"/>
        <pc:sldMkLst>
          <pc:docMk/>
          <pc:sldMk cId="502104540" sldId="286"/>
        </pc:sldMkLst>
        <pc:picChg chg="add del">
          <ac:chgData name="Luis Mejia" userId="394ece762c8452cf" providerId="Windows Live" clId="Web-{906C5AEF-002D-42E4-AF62-FCD5F5E8FD56}" dt="2018-04-13T17:38:28.907" v="12"/>
          <ac:picMkLst>
            <pc:docMk/>
            <pc:sldMk cId="502104540" sldId="286"/>
            <ac:picMk id="3" creationId="{A3A18109-B240-429D-BF36-B71205DA065F}"/>
          </ac:picMkLst>
        </pc:picChg>
      </pc:sldChg>
      <pc:sldChg chg="addSp delSp add replId addAnim delAnim">
        <pc:chgData name="Luis Mejia" userId="394ece762c8452cf" providerId="Windows Live" clId="Web-{906C5AEF-002D-42E4-AF62-FCD5F5E8FD56}" dt="2018-04-13T17:38:40.376" v="16"/>
        <pc:sldMkLst>
          <pc:docMk/>
          <pc:sldMk cId="1409804986" sldId="286"/>
        </pc:sldMkLst>
        <pc:picChg chg="add del">
          <ac:chgData name="Luis Mejia" userId="394ece762c8452cf" providerId="Windows Live" clId="Web-{906C5AEF-002D-42E4-AF62-FCD5F5E8FD56}" dt="2018-04-13T17:38:40.376" v="16"/>
          <ac:picMkLst>
            <pc:docMk/>
            <pc:sldMk cId="1409804986" sldId="286"/>
            <ac:picMk id="3" creationId="{A3A18109-B240-429D-BF36-B71205DA065F}"/>
          </ac:picMkLst>
        </pc:picChg>
      </pc:sldChg>
    </pc:docChg>
  </pc:docChgLst>
  <pc:docChgLst>
    <pc:chgData name="Luis Mejia" userId="394ece762c8452cf" providerId="Windows Live" clId="Web-{40E2F1D8-EDCB-4FBA-B8BF-9DB3B54B578E}"/>
    <pc:docChg chg="addSld modSld">
      <pc:chgData name="Luis Mejia" userId="394ece762c8452cf" providerId="Windows Live" clId="Web-{40E2F1D8-EDCB-4FBA-B8BF-9DB3B54B578E}" dt="2018-04-14T08:51:02.568" v="36"/>
      <pc:docMkLst>
        <pc:docMk/>
      </pc:docMkLst>
      <pc:sldChg chg="addSp delSp modSp add replId">
        <pc:chgData name="Luis Mejia" userId="394ece762c8452cf" providerId="Windows Live" clId="Web-{40E2F1D8-EDCB-4FBA-B8BF-9DB3B54B578E}" dt="2018-04-14T08:51:02.568" v="36"/>
        <pc:sldMkLst>
          <pc:docMk/>
          <pc:sldMk cId="168563532" sldId="289"/>
        </pc:sldMkLst>
        <pc:spChg chg="mod">
          <ac:chgData name="Luis Mejia" userId="394ece762c8452cf" providerId="Windows Live" clId="Web-{40E2F1D8-EDCB-4FBA-B8BF-9DB3B54B578E}" dt="2018-04-14T08:49:58.641" v="20"/>
          <ac:spMkLst>
            <pc:docMk/>
            <pc:sldMk cId="168563532" sldId="289"/>
            <ac:spMk id="2" creationId="{294C6EB7-1639-48E3-9406-D4C4795E0DDB}"/>
          </ac:spMkLst>
        </pc:spChg>
        <pc:spChg chg="add del mod">
          <ac:chgData name="Luis Mejia" userId="394ece762c8452cf" providerId="Windows Live" clId="Web-{40E2F1D8-EDCB-4FBA-B8BF-9DB3B54B578E}" dt="2018-04-14T08:50:41.739" v="31"/>
          <ac:spMkLst>
            <pc:docMk/>
            <pc:sldMk cId="168563532" sldId="289"/>
            <ac:spMk id="6" creationId="{466FA4B0-5C84-47FD-8C1A-3C101E052670}"/>
          </ac:spMkLst>
        </pc:spChg>
        <pc:spChg chg="add del mod">
          <ac:chgData name="Luis Mejia" userId="394ece762c8452cf" providerId="Windows Live" clId="Web-{40E2F1D8-EDCB-4FBA-B8BF-9DB3B54B578E}" dt="2018-04-14T08:50:05.157" v="26"/>
          <ac:spMkLst>
            <pc:docMk/>
            <pc:sldMk cId="168563532" sldId="289"/>
            <ac:spMk id="8" creationId="{CCA3FBEB-ED7E-491D-83C6-EC41B60811F3}"/>
          </ac:spMkLst>
        </pc:spChg>
        <pc:spChg chg="add del mod">
          <ac:chgData name="Luis Mejia" userId="394ece762c8452cf" providerId="Windows Live" clId="Web-{40E2F1D8-EDCB-4FBA-B8BF-9DB3B54B578E}" dt="2018-04-14T08:50:26.302" v="30"/>
          <ac:spMkLst>
            <pc:docMk/>
            <pc:sldMk cId="168563532" sldId="289"/>
            <ac:spMk id="9" creationId="{A1C58211-8321-40C3-AE4A-F73207A0F0FF}"/>
          </ac:spMkLst>
        </pc:spChg>
        <pc:graphicFrameChg chg="del">
          <ac:chgData name="Luis Mejia" userId="394ece762c8452cf" providerId="Windows Live" clId="Web-{40E2F1D8-EDCB-4FBA-B8BF-9DB3B54B578E}" dt="2018-04-14T08:49:41.328" v="1"/>
          <ac:graphicFrameMkLst>
            <pc:docMk/>
            <pc:sldMk cId="168563532" sldId="289"/>
            <ac:graphicFrameMk id="4" creationId="{FB17FA71-2722-4F01-A6DB-685FF51C63C7}"/>
          </ac:graphicFrameMkLst>
        </pc:graphicFrameChg>
        <pc:picChg chg="add mod ord">
          <ac:chgData name="Luis Mejia" userId="394ece762c8452cf" providerId="Windows Live" clId="Web-{40E2F1D8-EDCB-4FBA-B8BF-9DB3B54B578E}" dt="2018-04-14T08:51:02.568" v="36"/>
          <ac:picMkLst>
            <pc:docMk/>
            <pc:sldMk cId="168563532" sldId="289"/>
            <ac:picMk id="10" creationId="{F7AE8FCF-28C4-4FC4-A4F6-BD7B56015BD5}"/>
          </ac:picMkLst>
        </pc:picChg>
      </pc:sldChg>
    </pc:docChg>
  </pc:docChgLst>
  <pc:docChgLst>
    <pc:chgData name="Luis Mejia" userId="394ece762c8452cf" providerId="Windows Live" clId="Web-{3A4D14B4-493D-42CC-9D25-14D91577A6FE}"/>
    <pc:docChg chg="addSld delSld modSld">
      <pc:chgData name="Luis Mejia" userId="394ece762c8452cf" providerId="Windows Live" clId="Web-{3A4D14B4-493D-42CC-9D25-14D91577A6FE}" dt="2018-05-11T07:44:47.796" v="256"/>
      <pc:docMkLst>
        <pc:docMk/>
      </pc:docMkLst>
      <pc:sldChg chg="addSp modSp">
        <pc:chgData name="Luis Mejia" userId="394ece762c8452cf" providerId="Windows Live" clId="Web-{3A4D14B4-493D-42CC-9D25-14D91577A6FE}" dt="2018-05-11T07:31:14.931" v="57" actId="1076"/>
        <pc:sldMkLst>
          <pc:docMk/>
          <pc:sldMk cId="1409804986" sldId="286"/>
        </pc:sldMkLst>
        <pc:spChg chg="add mod">
          <ac:chgData name="Luis Mejia" userId="394ece762c8452cf" providerId="Windows Live" clId="Web-{3A4D14B4-493D-42CC-9D25-14D91577A6FE}" dt="2018-05-11T07:31:14.931" v="57" actId="1076"/>
          <ac:spMkLst>
            <pc:docMk/>
            <pc:sldMk cId="1409804986" sldId="286"/>
            <ac:spMk id="5" creationId="{DA9D286F-AB72-48BF-AFD6-2093D972FD51}"/>
          </ac:spMkLst>
        </pc:spChg>
      </pc:sldChg>
      <pc:sldChg chg="modSp">
        <pc:chgData name="Luis Mejia" userId="394ece762c8452cf" providerId="Windows Live" clId="Web-{3A4D14B4-493D-42CC-9D25-14D91577A6FE}" dt="2018-05-11T07:39:31.112" v="191" actId="1076"/>
        <pc:sldMkLst>
          <pc:docMk/>
          <pc:sldMk cId="1152038779" sldId="288"/>
        </pc:sldMkLst>
        <pc:picChg chg="mod">
          <ac:chgData name="Luis Mejia" userId="394ece762c8452cf" providerId="Windows Live" clId="Web-{3A4D14B4-493D-42CC-9D25-14D91577A6FE}" dt="2018-05-11T07:39:31.018" v="188" actId="1076"/>
          <ac:picMkLst>
            <pc:docMk/>
            <pc:sldMk cId="1152038779" sldId="288"/>
            <ac:picMk id="14" creationId="{00000000-0000-0000-0000-000000000000}"/>
          </ac:picMkLst>
        </pc:picChg>
        <pc:picChg chg="mod">
          <ac:chgData name="Luis Mejia" userId="394ece762c8452cf" providerId="Windows Live" clId="Web-{3A4D14B4-493D-42CC-9D25-14D91577A6FE}" dt="2018-05-11T07:39:31.050" v="189" actId="1076"/>
          <ac:picMkLst>
            <pc:docMk/>
            <pc:sldMk cId="1152038779" sldId="288"/>
            <ac:picMk id="16" creationId="{00000000-0000-0000-0000-000000000000}"/>
          </ac:picMkLst>
        </pc:picChg>
        <pc:picChg chg="mod">
          <ac:chgData name="Luis Mejia" userId="394ece762c8452cf" providerId="Windows Live" clId="Web-{3A4D14B4-493D-42CC-9D25-14D91577A6FE}" dt="2018-05-11T07:39:31.081" v="190" actId="1076"/>
          <ac:picMkLst>
            <pc:docMk/>
            <pc:sldMk cId="1152038779" sldId="288"/>
            <ac:picMk id="17" creationId="{00000000-0000-0000-0000-000000000000}"/>
          </ac:picMkLst>
        </pc:picChg>
        <pc:picChg chg="mod">
          <ac:chgData name="Luis Mejia" userId="394ece762c8452cf" providerId="Windows Live" clId="Web-{3A4D14B4-493D-42CC-9D25-14D91577A6FE}" dt="2018-05-11T07:39:31.112" v="191" actId="1076"/>
          <ac:picMkLst>
            <pc:docMk/>
            <pc:sldMk cId="1152038779" sldId="288"/>
            <ac:picMk id="18" creationId="{00000000-0000-0000-0000-000000000000}"/>
          </ac:picMkLst>
        </pc:picChg>
      </pc:sldChg>
      <pc:sldChg chg="addSp">
        <pc:chgData name="Luis Mejia" userId="394ece762c8452cf" providerId="Windows Live" clId="Web-{3A4D14B4-493D-42CC-9D25-14D91577A6FE}" dt="2018-05-11T07:44:47.796" v="256"/>
        <pc:sldMkLst>
          <pc:docMk/>
          <pc:sldMk cId="1318721573" sldId="292"/>
        </pc:sldMkLst>
        <pc:spChg chg="add">
          <ac:chgData name="Luis Mejia" userId="394ece762c8452cf" providerId="Windows Live" clId="Web-{3A4D14B4-493D-42CC-9D25-14D91577A6FE}" dt="2018-05-11T07:44:47.796" v="256"/>
          <ac:spMkLst>
            <pc:docMk/>
            <pc:sldMk cId="1318721573" sldId="292"/>
            <ac:spMk id="2" creationId="{1D893B8F-D957-4F3C-9AC7-E85A5DF06688}"/>
          </ac:spMkLst>
        </pc:spChg>
      </pc:sldChg>
      <pc:sldChg chg="addSp delSp modSp add replId">
        <pc:chgData name="Luis Mejia" userId="394ece762c8452cf" providerId="Windows Live" clId="Web-{3A4D14B4-493D-42CC-9D25-14D91577A6FE}" dt="2018-05-11T07:38:55.238" v="187"/>
        <pc:sldMkLst>
          <pc:docMk/>
          <pc:sldMk cId="613299542" sldId="308"/>
        </pc:sldMkLst>
        <pc:spChg chg="add del">
          <ac:chgData name="Luis Mejia" userId="394ece762c8452cf" providerId="Windows Live" clId="Web-{3A4D14B4-493D-42CC-9D25-14D91577A6FE}" dt="2018-05-11T07:30:57.103" v="47"/>
          <ac:spMkLst>
            <pc:docMk/>
            <pc:sldMk cId="613299542" sldId="308"/>
            <ac:spMk id="2" creationId="{A8CDCF1F-579F-40BE-BA35-7C5D19753D71}"/>
          </ac:spMkLst>
        </pc:spChg>
        <pc:spChg chg="add mod">
          <ac:chgData name="Luis Mejia" userId="394ece762c8452cf" providerId="Windows Live" clId="Web-{3A4D14B4-493D-42CC-9D25-14D91577A6FE}" dt="2018-05-11T07:30:51.697" v="44" actId="20577"/>
          <ac:spMkLst>
            <pc:docMk/>
            <pc:sldMk cId="613299542" sldId="308"/>
            <ac:spMk id="4" creationId="{123C04B0-6BC7-4148-911B-DC11A4676212}"/>
          </ac:spMkLst>
        </pc:spChg>
        <pc:spChg chg="add mod">
          <ac:chgData name="Luis Mejia" userId="394ece762c8452cf" providerId="Windows Live" clId="Web-{3A4D14B4-493D-42CC-9D25-14D91577A6FE}" dt="2018-05-11T07:38:46.550" v="182" actId="20577"/>
          <ac:spMkLst>
            <pc:docMk/>
            <pc:sldMk cId="613299542" sldId="308"/>
            <ac:spMk id="5" creationId="{CCC800D8-6821-4B59-9CB0-932DE1F639F8}"/>
          </ac:spMkLst>
        </pc:spChg>
        <pc:spChg chg="mod">
          <ac:chgData name="Luis Mejia" userId="394ece762c8452cf" providerId="Windows Live" clId="Web-{3A4D14B4-493D-42CC-9D25-14D91577A6FE}" dt="2018-05-11T07:31:10.072" v="54" actId="14100"/>
          <ac:spMkLst>
            <pc:docMk/>
            <pc:sldMk cId="613299542" sldId="308"/>
            <ac:spMk id="6" creationId="{F1E9E06F-5232-4656-A2DD-CCDAF5AEE6C8}"/>
          </ac:spMkLst>
        </pc:spChg>
        <pc:spChg chg="add del mod">
          <ac:chgData name="Luis Mejia" userId="394ece762c8452cf" providerId="Windows Live" clId="Web-{3A4D14B4-493D-42CC-9D25-14D91577A6FE}" dt="2018-05-11T07:38:04.707" v="163"/>
          <ac:spMkLst>
            <pc:docMk/>
            <pc:sldMk cId="613299542" sldId="308"/>
            <ac:spMk id="9" creationId="{D9DF9563-FC66-41E6-A153-608CC16BC817}"/>
          </ac:spMkLst>
        </pc:spChg>
        <pc:spChg chg="add del mod">
          <ac:chgData name="Luis Mejia" userId="394ece762c8452cf" providerId="Windows Live" clId="Web-{3A4D14B4-493D-42CC-9D25-14D91577A6FE}" dt="2018-05-11T07:38:11.660" v="166"/>
          <ac:spMkLst>
            <pc:docMk/>
            <pc:sldMk cId="613299542" sldId="308"/>
            <ac:spMk id="13" creationId="{474D7637-5B04-491D-A574-4BB7E487B108}"/>
          </ac:spMkLst>
        </pc:spChg>
        <pc:spChg chg="add del mod">
          <ac:chgData name="Luis Mejia" userId="394ece762c8452cf" providerId="Windows Live" clId="Web-{3A4D14B4-493D-42CC-9D25-14D91577A6FE}" dt="2018-05-11T07:38:07.316" v="164"/>
          <ac:spMkLst>
            <pc:docMk/>
            <pc:sldMk cId="613299542" sldId="308"/>
            <ac:spMk id="20" creationId="{2CE78BAB-DA84-4FBF-A73B-64B9265BC85C}"/>
          </ac:spMkLst>
        </pc:spChg>
        <pc:spChg chg="del mod">
          <ac:chgData name="Luis Mejia" userId="394ece762c8452cf" providerId="Windows Live" clId="Web-{3A4D14B4-493D-42CC-9D25-14D91577A6FE}" dt="2018-05-11T07:38:55.238" v="187"/>
          <ac:spMkLst>
            <pc:docMk/>
            <pc:sldMk cId="613299542" sldId="308"/>
            <ac:spMk id="21" creationId="{00000000-0000-0000-0000-000000000000}"/>
          </ac:spMkLst>
        </pc:spChg>
        <pc:spChg chg="add del">
          <ac:chgData name="Luis Mejia" userId="394ece762c8452cf" providerId="Windows Live" clId="Web-{3A4D14B4-493D-42CC-9D25-14D91577A6FE}" dt="2018-05-11T07:32:45.680" v="87"/>
          <ac:spMkLst>
            <pc:docMk/>
            <pc:sldMk cId="613299542" sldId="308"/>
            <ac:spMk id="22" creationId="{2C493C22-E70D-4059-94AE-D941E887FBF3}"/>
          </ac:spMkLst>
        </pc:spChg>
        <pc:spChg chg="add del mod">
          <ac:chgData name="Luis Mejia" userId="394ece762c8452cf" providerId="Windows Live" clId="Web-{3A4D14B4-493D-42CC-9D25-14D91577A6FE}" dt="2018-05-11T07:38:09.895" v="165"/>
          <ac:spMkLst>
            <pc:docMk/>
            <pc:sldMk cId="613299542" sldId="308"/>
            <ac:spMk id="25" creationId="{EBA5CCBA-2738-4095-AA6D-3416BEABBF56}"/>
          </ac:spMkLst>
        </pc:spChg>
        <pc:graphicFrameChg chg="add del mod modGraphic">
          <ac:chgData name="Luis Mejia" userId="394ece762c8452cf" providerId="Windows Live" clId="Web-{3A4D14B4-493D-42CC-9D25-14D91577A6FE}" dt="2018-05-11T07:34:02.882" v="118"/>
          <ac:graphicFrameMkLst>
            <pc:docMk/>
            <pc:sldMk cId="613299542" sldId="308"/>
            <ac:graphicFrameMk id="11" creationId="{59DC233E-BCBB-48C2-A4F9-40112A4F5AB9}"/>
          </ac:graphicFrameMkLst>
        </pc:graphicFrameChg>
        <pc:graphicFrameChg chg="add del mod modGraphic">
          <ac:chgData name="Luis Mejia" userId="394ece762c8452cf" providerId="Windows Live" clId="Web-{3A4D14B4-493D-42CC-9D25-14D91577A6FE}" dt="2018-05-11T07:33:54.335" v="115"/>
          <ac:graphicFrameMkLst>
            <pc:docMk/>
            <pc:sldMk cId="613299542" sldId="308"/>
            <ac:graphicFrameMk id="24" creationId="{C46EC353-668C-49BA-8C79-852CD4524ADA}"/>
          </ac:graphicFrameMkLst>
        </pc:graphicFrameChg>
        <pc:picChg chg="del">
          <ac:chgData name="Luis Mejia" userId="394ece762c8452cf" providerId="Windows Live" clId="Web-{3A4D14B4-493D-42CC-9D25-14D91577A6FE}" dt="2018-05-11T07:30:18.604" v="30"/>
          <ac:picMkLst>
            <pc:docMk/>
            <pc:sldMk cId="613299542" sldId="308"/>
            <ac:picMk id="8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30:41.635" v="32"/>
          <ac:picMkLst>
            <pc:docMk/>
            <pc:sldMk cId="613299542" sldId="308"/>
            <ac:picMk id="14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30:57.103" v="50"/>
          <ac:picMkLst>
            <pc:docMk/>
            <pc:sldMk cId="613299542" sldId="308"/>
            <ac:picMk id="16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30:57.103" v="49"/>
          <ac:picMkLst>
            <pc:docMk/>
            <pc:sldMk cId="613299542" sldId="308"/>
            <ac:picMk id="17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30:57.103" v="48"/>
          <ac:picMkLst>
            <pc:docMk/>
            <pc:sldMk cId="613299542" sldId="308"/>
            <ac:picMk id="18" creationId="{00000000-0000-0000-0000-000000000000}"/>
          </ac:picMkLst>
        </pc:picChg>
      </pc:sldChg>
      <pc:sldChg chg="delSp modSp add del replId">
        <pc:chgData name="Luis Mejia" userId="394ece762c8452cf" providerId="Windows Live" clId="Web-{3A4D14B4-493D-42CC-9D25-14D91577A6FE}" dt="2018-05-11T07:30:12.760" v="28"/>
        <pc:sldMkLst>
          <pc:docMk/>
          <pc:sldMk cId="1726496784" sldId="308"/>
        </pc:sldMkLst>
        <pc:spChg chg="mod">
          <ac:chgData name="Luis Mejia" userId="394ece762c8452cf" providerId="Windows Live" clId="Web-{3A4D14B4-493D-42CC-9D25-14D91577A6FE}" dt="2018-05-11T07:30:02.760" v="25" actId="20577"/>
          <ac:spMkLst>
            <pc:docMk/>
            <pc:sldMk cId="1726496784" sldId="308"/>
            <ac:spMk id="6" creationId="{F1E9E06F-5232-4656-A2DD-CCDAF5AEE6C8}"/>
          </ac:spMkLst>
        </pc:spChg>
        <pc:picChg chg="del">
          <ac:chgData name="Luis Mejia" userId="394ece762c8452cf" providerId="Windows Live" clId="Web-{3A4D14B4-493D-42CC-9D25-14D91577A6FE}" dt="2018-05-11T07:29:34.386" v="22"/>
          <ac:picMkLst>
            <pc:docMk/>
            <pc:sldMk cId="1726496784" sldId="308"/>
            <ac:picMk id="8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28:30.949" v="1"/>
          <ac:picMkLst>
            <pc:docMk/>
            <pc:sldMk cId="1726496784" sldId="308"/>
            <ac:picMk id="14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28:34.152" v="4"/>
          <ac:picMkLst>
            <pc:docMk/>
            <pc:sldMk cId="1726496784" sldId="308"/>
            <ac:picMk id="16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28:34.152" v="3"/>
          <ac:picMkLst>
            <pc:docMk/>
            <pc:sldMk cId="1726496784" sldId="308"/>
            <ac:picMk id="17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28:34.152" v="2"/>
          <ac:picMkLst>
            <pc:docMk/>
            <pc:sldMk cId="1726496784" sldId="308"/>
            <ac:picMk id="18" creationId="{00000000-0000-0000-0000-000000000000}"/>
          </ac:picMkLst>
        </pc:picChg>
      </pc:sldChg>
      <pc:sldChg chg="addSp delSp modSp add replId">
        <pc:chgData name="Luis Mejia" userId="394ece762c8452cf" providerId="Windows Live" clId="Web-{3A4D14B4-493D-42CC-9D25-14D91577A6FE}" dt="2018-05-11T07:43:34.485" v="255" actId="1076"/>
        <pc:sldMkLst>
          <pc:docMk/>
          <pc:sldMk cId="370345891" sldId="309"/>
        </pc:sldMkLst>
        <pc:spChg chg="del mod">
          <ac:chgData name="Luis Mejia" userId="394ece762c8452cf" providerId="Windows Live" clId="Web-{3A4D14B4-493D-42CC-9D25-14D91577A6FE}" dt="2018-05-11T07:39:56.846" v="203" actId="1076"/>
          <ac:spMkLst>
            <pc:docMk/>
            <pc:sldMk cId="370345891" sldId="309"/>
            <ac:spMk id="6" creationId="{F1E9E06F-5232-4656-A2DD-CCDAF5AEE6C8}"/>
          </ac:spMkLst>
        </pc:spChg>
        <pc:spChg chg="add del mod">
          <ac:chgData name="Luis Mejia" userId="394ece762c8452cf" providerId="Windows Live" clId="Web-{3A4D14B4-493D-42CC-9D25-14D91577A6FE}" dt="2018-05-11T07:41:31.892" v="207" actId="1076"/>
          <ac:spMkLst>
            <pc:docMk/>
            <pc:sldMk cId="370345891" sldId="309"/>
            <ac:spMk id="9" creationId="{361389EB-0DCD-4EAB-A9BE-B4EA6625E390}"/>
          </ac:spMkLst>
        </pc:spChg>
        <pc:spChg chg="add mod">
          <ac:chgData name="Luis Mejia" userId="394ece762c8452cf" providerId="Windows Live" clId="Web-{3A4D14B4-493D-42CC-9D25-14D91577A6FE}" dt="2018-05-11T07:42:43.579" v="235" actId="20577"/>
          <ac:spMkLst>
            <pc:docMk/>
            <pc:sldMk cId="370345891" sldId="309"/>
            <ac:spMk id="15" creationId="{B0F20A92-5B9E-4FEF-AFC0-8AA2A7957B4D}"/>
          </ac:spMkLst>
        </pc:spChg>
        <pc:spChg chg="mod">
          <ac:chgData name="Luis Mejia" userId="394ece762c8452cf" providerId="Windows Live" clId="Web-{3A4D14B4-493D-42CC-9D25-14D91577A6FE}" dt="2018-05-11T07:40:14.096" v="205" actId="20577"/>
          <ac:spMkLst>
            <pc:docMk/>
            <pc:sldMk cId="370345891" sldId="309"/>
            <ac:spMk id="21" creationId="{00000000-0000-0000-0000-000000000000}"/>
          </ac:spMkLst>
        </pc:spChg>
        <pc:picChg chg="add del mod">
          <ac:chgData name="Luis Mejia" userId="394ece762c8452cf" providerId="Windows Live" clId="Web-{3A4D14B4-493D-42CC-9D25-14D91577A6FE}" dt="2018-05-11T07:43:24.532" v="252" actId="1076"/>
          <ac:picMkLst>
            <pc:docMk/>
            <pc:sldMk cId="370345891" sldId="309"/>
            <ac:picMk id="2" creationId="{94450A01-2F83-4423-A10C-F919D1180DB0}"/>
          </ac:picMkLst>
        </pc:picChg>
        <pc:picChg chg="del">
          <ac:chgData name="Luis Mejia" userId="394ece762c8452cf" providerId="Windows Live" clId="Web-{3A4D14B4-493D-42CC-9D25-14D91577A6FE}" dt="2018-05-11T07:42:16.470" v="217" actId="1076"/>
          <ac:picMkLst>
            <pc:docMk/>
            <pc:sldMk cId="370345891" sldId="309"/>
            <ac:picMk id="8" creationId="{00000000-0000-0000-0000-000000000000}"/>
          </ac:picMkLst>
        </pc:picChg>
        <pc:picChg chg="add mod ord">
          <ac:chgData name="Luis Mejia" userId="394ece762c8452cf" providerId="Windows Live" clId="Web-{3A4D14B4-493D-42CC-9D25-14D91577A6FE}" dt="2018-05-11T07:43:34.485" v="255" actId="1076"/>
          <ac:picMkLst>
            <pc:docMk/>
            <pc:sldMk cId="370345891" sldId="309"/>
            <ac:picMk id="10" creationId="{D14987DB-416C-4C6B-B280-9A3E5C306D12}"/>
          </ac:picMkLst>
        </pc:picChg>
        <pc:picChg chg="add del mod">
          <ac:chgData name="Luis Mejia" userId="394ece762c8452cf" providerId="Windows Live" clId="Web-{3A4D14B4-493D-42CC-9D25-14D91577A6FE}" dt="2018-05-11T07:42:25.719" v="219" actId="1076"/>
          <ac:picMkLst>
            <pc:docMk/>
            <pc:sldMk cId="370345891" sldId="309"/>
            <ac:picMk id="12" creationId="{EFCE1768-DD36-412B-ACE7-BE99034829AE}"/>
          </ac:picMkLst>
        </pc:picChg>
        <pc:picChg chg="del">
          <ac:chgData name="Luis Mejia" userId="394ece762c8452cf" providerId="Windows Live" clId="Web-{3A4D14B4-493D-42CC-9D25-14D91577A6FE}" dt="2018-05-11T07:39:44.284" v="196" actId="1076"/>
          <ac:picMkLst>
            <pc:docMk/>
            <pc:sldMk cId="370345891" sldId="309"/>
            <ac:picMk id="14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39:44.284" v="195" actId="1076"/>
          <ac:picMkLst>
            <pc:docMk/>
            <pc:sldMk cId="370345891" sldId="309"/>
            <ac:picMk id="16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39:44.284" v="194" actId="1076"/>
          <ac:picMkLst>
            <pc:docMk/>
            <pc:sldMk cId="370345891" sldId="309"/>
            <ac:picMk id="17" creationId="{00000000-0000-0000-0000-000000000000}"/>
          </ac:picMkLst>
        </pc:picChg>
        <pc:picChg chg="del">
          <ac:chgData name="Luis Mejia" userId="394ece762c8452cf" providerId="Windows Live" clId="Web-{3A4D14B4-493D-42CC-9D25-14D91577A6FE}" dt="2018-05-11T07:39:44.284" v="193" actId="1076"/>
          <ac:picMkLst>
            <pc:docMk/>
            <pc:sldMk cId="370345891" sldId="309"/>
            <ac:picMk id="18" creationId="{00000000-0000-0000-0000-000000000000}"/>
          </ac:picMkLst>
        </pc:picChg>
      </pc:sldChg>
      <pc:sldChg chg="new del">
        <pc:chgData name="Luis Mejia" userId="394ece762c8452cf" providerId="Windows Live" clId="Web-{3A4D14B4-493D-42CC-9D25-14D91577A6FE}" dt="2018-05-11T07:29:42.839" v="24"/>
        <pc:sldMkLst>
          <pc:docMk/>
          <pc:sldMk cId="533318098" sldId="309"/>
        </pc:sldMkLst>
      </pc:sldChg>
      <pc:sldChg chg="addSp delSp modSp add replId">
        <pc:chgData name="Luis Mejia" userId="394ece762c8452cf" providerId="Windows Live" clId="Web-{3A4D14B4-493D-42CC-9D25-14D91577A6FE}" dt="2018-05-11T07:43:16.126" v="251" actId="1076"/>
        <pc:sldMkLst>
          <pc:docMk/>
          <pc:sldMk cId="823985774" sldId="310"/>
        </pc:sldMkLst>
        <pc:spChg chg="add del mod">
          <ac:chgData name="Luis Mejia" userId="394ece762c8452cf" providerId="Windows Live" clId="Web-{3A4D14B4-493D-42CC-9D25-14D91577A6FE}" dt="2018-05-11T07:43:06.672" v="248" actId="1076"/>
          <ac:spMkLst>
            <pc:docMk/>
            <pc:sldMk cId="823985774" sldId="310"/>
            <ac:spMk id="5" creationId="{AC1FEAEB-4554-404C-A638-51C89C2B657B}"/>
          </ac:spMkLst>
        </pc:spChg>
        <pc:spChg chg="mod">
          <ac:chgData name="Luis Mejia" userId="394ece762c8452cf" providerId="Windows Live" clId="Web-{3A4D14B4-493D-42CC-9D25-14D91577A6FE}" dt="2018-05-11T07:42:55.641" v="245" actId="20577"/>
          <ac:spMkLst>
            <pc:docMk/>
            <pc:sldMk cId="823985774" sldId="310"/>
            <ac:spMk id="15" creationId="{B0F20A92-5B9E-4FEF-AFC0-8AA2A7957B4D}"/>
          </ac:spMkLst>
        </pc:spChg>
        <pc:picChg chg="mod">
          <ac:chgData name="Luis Mejia" userId="394ece762c8452cf" providerId="Windows Live" clId="Web-{3A4D14B4-493D-42CC-9D25-14D91577A6FE}" dt="2018-05-11T07:43:16.126" v="251" actId="1076"/>
          <ac:picMkLst>
            <pc:docMk/>
            <pc:sldMk cId="823985774" sldId="310"/>
            <ac:picMk id="2" creationId="{94450A01-2F83-4423-A10C-F919D1180DB0}"/>
          </ac:picMkLst>
        </pc:picChg>
        <pc:picChg chg="del">
          <ac:chgData name="Luis Mejia" userId="394ece762c8452cf" providerId="Windows Live" clId="Web-{3A4D14B4-493D-42CC-9D25-14D91577A6FE}" dt="2018-05-11T07:42:58.094" v="247" actId="1076"/>
          <ac:picMkLst>
            <pc:docMk/>
            <pc:sldMk cId="823985774" sldId="310"/>
            <ac:picMk id="10" creationId="{D14987DB-416C-4C6B-B280-9A3E5C306D12}"/>
          </ac:picMkLst>
        </pc:picChg>
      </pc:sldChg>
    </pc:docChg>
  </pc:docChgLst>
  <pc:docChgLst>
    <pc:chgData name="Luis Mejia" userId="394ece762c8452cf" providerId="Windows Live" clId="Web-{4A6267B4-8F4D-4E6A-83A4-F227869B1823}"/>
    <pc:docChg chg="modSld">
      <pc:chgData name="Luis Mejia" userId="394ece762c8452cf" providerId="Windows Live" clId="Web-{4A6267B4-8F4D-4E6A-83A4-F227869B1823}" dt="2018-05-11T05:55:45.581" v="28" actId="20577"/>
      <pc:docMkLst>
        <pc:docMk/>
      </pc:docMkLst>
      <pc:sldChg chg="addSp delSp modSp">
        <pc:chgData name="Luis Mejia" userId="394ece762c8452cf" providerId="Windows Live" clId="Web-{4A6267B4-8F4D-4E6A-83A4-F227869B1823}" dt="2018-05-11T04:51:16.050" v="11" actId="20577"/>
        <pc:sldMkLst>
          <pc:docMk/>
          <pc:sldMk cId="0" sldId="269"/>
        </pc:sldMkLst>
        <pc:spChg chg="add del">
          <ac:chgData name="Luis Mejia" userId="394ece762c8452cf" providerId="Windows Live" clId="Web-{4A6267B4-8F4D-4E6A-83A4-F227869B1823}" dt="2018-05-11T04:51:16.050" v="11" actId="20577"/>
          <ac:spMkLst>
            <pc:docMk/>
            <pc:sldMk cId="0" sldId="269"/>
            <ac:spMk id="2" creationId="{5DF2EF71-854C-44AB-9661-A2ADA62E4FF6}"/>
          </ac:spMkLst>
        </pc:spChg>
        <pc:spChg chg="add del mod">
          <ac:chgData name="Luis Mejia" userId="394ece762c8452cf" providerId="Windows Live" clId="Web-{4A6267B4-8F4D-4E6A-83A4-F227869B1823}" dt="2018-05-11T04:51:16.050" v="11" actId="20577"/>
          <ac:spMkLst>
            <pc:docMk/>
            <pc:sldMk cId="0" sldId="269"/>
            <ac:spMk id="5" creationId="{B322D4D7-4C94-48F8-95FD-15E655A1B291}"/>
          </ac:spMkLst>
        </pc:spChg>
        <pc:spChg chg="add del">
          <ac:chgData name="Luis Mejia" userId="394ece762c8452cf" providerId="Windows Live" clId="Web-{4A6267B4-8F4D-4E6A-83A4-F227869B1823}" dt="2018-05-11T04:51:13.549" v="10" actId="20577"/>
          <ac:spMkLst>
            <pc:docMk/>
            <pc:sldMk cId="0" sldId="269"/>
            <ac:spMk id="7" creationId="{E1D7E06D-8098-41B6-9546-97FEADAC4D21}"/>
          </ac:spMkLst>
        </pc:spChg>
      </pc:sldChg>
      <pc:sldChg chg="modSp">
        <pc:chgData name="Luis Mejia" userId="394ece762c8452cf" providerId="Windows Live" clId="Web-{4A6267B4-8F4D-4E6A-83A4-F227869B1823}" dt="2018-05-11T05:32:33.127" v="16" actId="20577"/>
        <pc:sldMkLst>
          <pc:docMk/>
          <pc:sldMk cId="1409804986" sldId="286"/>
        </pc:sldMkLst>
        <pc:spChg chg="mod">
          <ac:chgData name="Luis Mejia" userId="394ece762c8452cf" providerId="Windows Live" clId="Web-{4A6267B4-8F4D-4E6A-83A4-F227869B1823}" dt="2018-05-11T05:32:33.127" v="16" actId="20577"/>
          <ac:spMkLst>
            <pc:docMk/>
            <pc:sldMk cId="1409804986" sldId="286"/>
            <ac:spMk id="18" creationId="{F3324C41-6E5E-4DC4-8DE5-74F118739946}"/>
          </ac:spMkLst>
        </pc:spChg>
      </pc:sldChg>
      <pc:sldChg chg="delCm modCm">
        <pc:chgData name="Luis Mejia" userId="394ece762c8452cf" providerId="Windows Live" clId="Web-{4A6267B4-8F4D-4E6A-83A4-F227869B1823}" dt="2018-05-11T05:18:56.089" v="14" actId="20577"/>
        <pc:sldMkLst>
          <pc:docMk/>
          <pc:sldMk cId="1152038779" sldId="288"/>
        </pc:sldMkLst>
      </pc:sldChg>
      <pc:sldChg chg="modSp">
        <pc:chgData name="Luis Mejia" userId="394ece762c8452cf" providerId="Windows Live" clId="Web-{4A6267B4-8F4D-4E6A-83A4-F227869B1823}" dt="2018-05-11T05:45:14.242" v="19" actId="20577"/>
        <pc:sldMkLst>
          <pc:docMk/>
          <pc:sldMk cId="3533338671" sldId="296"/>
        </pc:sldMkLst>
        <pc:spChg chg="mod">
          <ac:chgData name="Luis Mejia" userId="394ece762c8452cf" providerId="Windows Live" clId="Web-{4A6267B4-8F4D-4E6A-83A4-F227869B1823}" dt="2018-05-11T05:45:14.242" v="19" actId="20577"/>
          <ac:spMkLst>
            <pc:docMk/>
            <pc:sldMk cId="3533338671" sldId="296"/>
            <ac:spMk id="2" creationId="{7175E78D-BDD7-4430-9198-BD1E9738B8C6}"/>
          </ac:spMkLst>
        </pc:spChg>
      </pc:sldChg>
      <pc:sldChg chg="modSp">
        <pc:chgData name="Luis Mejia" userId="394ece762c8452cf" providerId="Windows Live" clId="Web-{4A6267B4-8F4D-4E6A-83A4-F227869B1823}" dt="2018-05-11T05:55:45.300" v="25" actId="20577"/>
        <pc:sldMkLst>
          <pc:docMk/>
          <pc:sldMk cId="3421913604" sldId="297"/>
        </pc:sldMkLst>
        <pc:spChg chg="mod">
          <ac:chgData name="Luis Mejia" userId="394ece762c8452cf" providerId="Windows Live" clId="Web-{4A6267B4-8F4D-4E6A-83A4-F227869B1823}" dt="2018-05-11T05:55:45.300" v="25" actId="20577"/>
          <ac:spMkLst>
            <pc:docMk/>
            <pc:sldMk cId="3421913604" sldId="297"/>
            <ac:spMk id="2" creationId="{7175E78D-BDD7-4430-9198-BD1E9738B8C6}"/>
          </ac:spMkLst>
        </pc:spChg>
      </pc:sldChg>
      <pc:sldChg chg="modSp">
        <pc:chgData name="Luis Mejia" userId="394ece762c8452cf" providerId="Windows Live" clId="Web-{4A6267B4-8F4D-4E6A-83A4-F227869B1823}" dt="2018-05-11T05:55:45.581" v="27" actId="20577"/>
        <pc:sldMkLst>
          <pc:docMk/>
          <pc:sldMk cId="1633165384" sldId="298"/>
        </pc:sldMkLst>
        <pc:spChg chg="mod">
          <ac:chgData name="Luis Mejia" userId="394ece762c8452cf" providerId="Windows Live" clId="Web-{4A6267B4-8F4D-4E6A-83A4-F227869B1823}" dt="2018-05-11T05:55:45.581" v="27" actId="20577"/>
          <ac:spMkLst>
            <pc:docMk/>
            <pc:sldMk cId="1633165384" sldId="298"/>
            <ac:spMk id="2" creationId="{7175E78D-BDD7-4430-9198-BD1E9738B8C6}"/>
          </ac:spMkLst>
        </pc:spChg>
      </pc:sldChg>
      <pc:sldChg chg="addSp delSp modSp">
        <pc:chgData name="Luis Mejia" userId="394ece762c8452cf" providerId="Windows Live" clId="Web-{4A6267B4-8F4D-4E6A-83A4-F227869B1823}" dt="2018-05-11T04:51:21.912" v="12" actId="20577"/>
        <pc:sldMkLst>
          <pc:docMk/>
          <pc:sldMk cId="2880455734" sldId="306"/>
        </pc:sldMkLst>
        <pc:spChg chg="add del mod">
          <ac:chgData name="Luis Mejia" userId="394ece762c8452cf" providerId="Windows Live" clId="Web-{4A6267B4-8F4D-4E6A-83A4-F227869B1823}" dt="2018-05-11T04:50:36.408" v="3" actId="20577"/>
          <ac:spMkLst>
            <pc:docMk/>
            <pc:sldMk cId="2880455734" sldId="306"/>
            <ac:spMk id="3" creationId="{223C691C-E291-417D-A0A3-D461433D92B6}"/>
          </ac:spMkLst>
        </pc:spChg>
        <pc:spChg chg="add del mod">
          <ac:chgData name="Luis Mejia" userId="394ece762c8452cf" providerId="Windows Live" clId="Web-{4A6267B4-8F4D-4E6A-83A4-F227869B1823}" dt="2018-05-11T04:50:53.603" v="7" actId="20577"/>
          <ac:spMkLst>
            <pc:docMk/>
            <pc:sldMk cId="2880455734" sldId="306"/>
            <ac:spMk id="4" creationId="{C81A4788-E2A0-471A-8832-97843EB5948F}"/>
          </ac:spMkLst>
        </pc:spChg>
        <pc:spChg chg="add">
          <ac:chgData name="Luis Mejia" userId="394ece762c8452cf" providerId="Windows Live" clId="Web-{4A6267B4-8F4D-4E6A-83A4-F227869B1823}" dt="2018-05-11T04:51:21.912" v="12" actId="20577"/>
          <ac:spMkLst>
            <pc:docMk/>
            <pc:sldMk cId="2880455734" sldId="306"/>
            <ac:spMk id="5" creationId="{E1D7E06D-8098-41B6-9546-97FEADAC4D21}"/>
          </ac:spMkLst>
        </pc:spChg>
      </pc:sldChg>
    </pc:docChg>
  </pc:docChgLst>
  <pc:docChgLst>
    <pc:chgData name="Luis Mejia" userId="394ece762c8452cf" providerId="Windows Live" clId="Web-{14A7CC52-4A9D-47C8-8A7D-4BAC42EC9185}"/>
    <pc:docChg chg="delSld">
      <pc:chgData name="Luis Mejia" userId="394ece762c8452cf" providerId="Windows Live" clId="Web-{14A7CC52-4A9D-47C8-8A7D-4BAC42EC9185}" dt="2018-04-13T20:22:53.321" v="1"/>
      <pc:docMkLst>
        <pc:docMk/>
      </pc:docMkLst>
      <pc:sldChg chg="del">
        <pc:chgData name="Luis Mejia" userId="394ece762c8452cf" providerId="Windows Live" clId="Web-{14A7CC52-4A9D-47C8-8A7D-4BAC42EC9185}" dt="2018-04-13T20:22:49.898" v="0"/>
        <pc:sldMkLst>
          <pc:docMk/>
          <pc:sldMk cId="0" sldId="282"/>
        </pc:sldMkLst>
      </pc:sldChg>
      <pc:sldChg chg="del">
        <pc:chgData name="Luis Mejia" userId="394ece762c8452cf" providerId="Windows Live" clId="Web-{14A7CC52-4A9D-47C8-8A7D-4BAC42EC9185}" dt="2018-04-13T20:22:53.321" v="1"/>
        <pc:sldMkLst>
          <pc:docMk/>
          <pc:sldMk cId="0" sldId="283"/>
        </pc:sldMkLst>
      </pc:sldChg>
    </pc:docChg>
  </pc:docChgLst>
  <pc:docChgLst>
    <pc:chgData name="Luis Mejia" userId="394ece762c8452cf" providerId="Windows Live" clId="Web-{B77E80AF-28A9-4E3A-8B80-A1A09540C757}"/>
    <pc:docChg chg="modSld">
      <pc:chgData name="Luis Mejia" userId="394ece762c8452cf" providerId="Windows Live" clId="Web-{B77E80AF-28A9-4E3A-8B80-A1A09540C757}" dt="2018-04-13T19:37:45.870" v="11"/>
      <pc:docMkLst>
        <pc:docMk/>
      </pc:docMkLst>
      <pc:sldChg chg="addSp delSp modSp">
        <pc:chgData name="Luis Mejia" userId="394ece762c8452cf" providerId="Windows Live" clId="Web-{B77E80AF-28A9-4E3A-8B80-A1A09540C757}" dt="2018-04-13T19:37:45.870" v="11"/>
        <pc:sldMkLst>
          <pc:docMk/>
          <pc:sldMk cId="0" sldId="271"/>
        </pc:sldMkLst>
        <pc:picChg chg="add mod">
          <ac:chgData name="Luis Mejia" userId="394ece762c8452cf" providerId="Windows Live" clId="Web-{B77E80AF-28A9-4E3A-8B80-A1A09540C757}" dt="2018-04-13T19:34:32.121" v="4"/>
          <ac:picMkLst>
            <pc:docMk/>
            <pc:sldMk cId="0" sldId="271"/>
            <ac:picMk id="3" creationId="{93CFF9EB-6C4A-41AF-870C-ED8E053013F7}"/>
          </ac:picMkLst>
        </pc:picChg>
        <pc:picChg chg="mod">
          <ac:chgData name="Luis Mejia" userId="394ece762c8452cf" providerId="Windows Live" clId="Web-{B77E80AF-28A9-4E3A-8B80-A1A09540C757}" dt="2018-04-13T19:34:13.371" v="3"/>
          <ac:picMkLst>
            <pc:docMk/>
            <pc:sldMk cId="0" sldId="271"/>
            <ac:picMk id="4" creationId="{217EC11E-E4A0-41D0-B063-E65542075AEE}"/>
          </ac:picMkLst>
        </pc:picChg>
        <pc:picChg chg="add del mod">
          <ac:chgData name="Luis Mejia" userId="394ece762c8452cf" providerId="Windows Live" clId="Web-{B77E80AF-28A9-4E3A-8B80-A1A09540C757}" dt="2018-04-13T19:37:28.964" v="8"/>
          <ac:picMkLst>
            <pc:docMk/>
            <pc:sldMk cId="0" sldId="271"/>
            <ac:picMk id="6" creationId="{BE3F65CE-EEFB-4255-90CD-F372D199D0D9}"/>
          </ac:picMkLst>
        </pc:picChg>
        <pc:picChg chg="add mod">
          <ac:chgData name="Luis Mejia" userId="394ece762c8452cf" providerId="Windows Live" clId="Web-{B77E80AF-28A9-4E3A-8B80-A1A09540C757}" dt="2018-04-13T19:37:45.870" v="11"/>
          <ac:picMkLst>
            <pc:docMk/>
            <pc:sldMk cId="0" sldId="271"/>
            <ac:picMk id="8" creationId="{99305339-D5E8-4CBD-A9C4-3A2DEDCB5743}"/>
          </ac:picMkLst>
        </pc:picChg>
      </pc:sldChg>
    </pc:docChg>
  </pc:docChgLst>
  <pc:docChgLst>
    <pc:chgData name="Luis Mejia" userId="394ece762c8452cf" providerId="Windows Live" clId="Web-{D6F6F6A0-A10A-4EB3-8C65-FCC9416618BE}"/>
    <pc:docChg chg="addSld delSld modSld sldOrd">
      <pc:chgData name="Luis Mejia" userId="394ece762c8452cf" providerId="Windows Live" clId="Web-{D6F6F6A0-A10A-4EB3-8C65-FCC9416618BE}" dt="2018-04-14T01:06:43.242" v="64"/>
      <pc:docMkLst>
        <pc:docMk/>
      </pc:docMkLst>
      <pc:sldChg chg="addSp ord">
        <pc:chgData name="Luis Mejia" userId="394ece762c8452cf" providerId="Windows Live" clId="Web-{D6F6F6A0-A10A-4EB3-8C65-FCC9416618BE}" dt="2018-04-14T00:54:04.988" v="52"/>
        <pc:sldMkLst>
          <pc:docMk/>
          <pc:sldMk cId="0" sldId="267"/>
        </pc:sldMkLst>
        <pc:graphicFrameChg chg="add">
          <ac:chgData name="Luis Mejia" userId="394ece762c8452cf" providerId="Windows Live" clId="Web-{D6F6F6A0-A10A-4EB3-8C65-FCC9416618BE}" dt="2018-04-14T00:54:04.988" v="52"/>
          <ac:graphicFrameMkLst>
            <pc:docMk/>
            <pc:sldMk cId="0" sldId="267"/>
            <ac:graphicFrameMk id="9" creationId="{E170450E-BDD4-4863-BC20-D4CBD99B69F0}"/>
          </ac:graphicFrameMkLst>
        </pc:graphicFrameChg>
      </pc:sldChg>
      <pc:sldChg chg="modSp">
        <pc:chgData name="Luis Mejia" userId="394ece762c8452cf" providerId="Windows Live" clId="Web-{D6F6F6A0-A10A-4EB3-8C65-FCC9416618BE}" dt="2018-04-14T01:06:43.242" v="64"/>
        <pc:sldMkLst>
          <pc:docMk/>
          <pc:sldMk cId="0" sldId="270"/>
        </pc:sldMkLst>
        <pc:picChg chg="mod">
          <ac:chgData name="Luis Mejia" userId="394ece762c8452cf" providerId="Windows Live" clId="Web-{D6F6F6A0-A10A-4EB3-8C65-FCC9416618BE}" dt="2018-04-14T01:06:43.242" v="64"/>
          <ac:picMkLst>
            <pc:docMk/>
            <pc:sldMk cId="0" sldId="270"/>
            <ac:picMk id="4" creationId="{CB8E2C94-8367-4D68-B041-412F0599D113}"/>
          </ac:picMkLst>
        </pc:picChg>
      </pc:sldChg>
      <pc:sldChg chg="delSp del">
        <pc:chgData name="Luis Mejia" userId="394ece762c8452cf" providerId="Windows Live" clId="Web-{D6F6F6A0-A10A-4EB3-8C65-FCC9416618BE}" dt="2018-04-14T00:50:41.084" v="29"/>
        <pc:sldMkLst>
          <pc:docMk/>
          <pc:sldMk cId="0" sldId="271"/>
        </pc:sldMkLst>
        <pc:graphicFrameChg chg="del">
          <ac:chgData name="Luis Mejia" userId="394ece762c8452cf" providerId="Windows Live" clId="Web-{D6F6F6A0-A10A-4EB3-8C65-FCC9416618BE}" dt="2018-04-14T00:49:33.775" v="0"/>
          <ac:graphicFrameMkLst>
            <pc:docMk/>
            <pc:sldMk cId="0" sldId="271"/>
            <ac:graphicFrameMk id="35" creationId="{7E9D159E-CA44-4F0A-8866-ED37E79553F7}"/>
          </ac:graphicFrameMkLst>
        </pc:graphicFrameChg>
      </pc:sldChg>
      <pc:sldChg chg="del">
        <pc:chgData name="Luis Mejia" userId="394ece762c8452cf" providerId="Windows Live" clId="Web-{D6F6F6A0-A10A-4EB3-8C65-FCC9416618BE}" dt="2018-04-14T01:05:38.803" v="57"/>
        <pc:sldMkLst>
          <pc:docMk/>
          <pc:sldMk cId="0" sldId="272"/>
        </pc:sldMkLst>
      </pc:sldChg>
      <pc:sldChg chg="del">
        <pc:chgData name="Luis Mejia" userId="394ece762c8452cf" providerId="Windows Live" clId="Web-{D6F6F6A0-A10A-4EB3-8C65-FCC9416618BE}" dt="2018-04-14T01:05:35.897" v="56"/>
        <pc:sldMkLst>
          <pc:docMk/>
          <pc:sldMk cId="0" sldId="276"/>
        </pc:sldMkLst>
      </pc:sldChg>
      <pc:sldChg chg="addSp delSp modSp ord">
        <pc:chgData name="Luis Mejia" userId="394ece762c8452cf" providerId="Windows Live" clId="Web-{D6F6F6A0-A10A-4EB3-8C65-FCC9416618BE}" dt="2018-04-14T01:04:50.600" v="54"/>
        <pc:sldMkLst>
          <pc:docMk/>
          <pc:sldMk cId="0" sldId="277"/>
        </pc:sldMkLst>
        <pc:spChg chg="mod">
          <ac:chgData name="Luis Mejia" userId="394ece762c8452cf" providerId="Windows Live" clId="Web-{D6F6F6A0-A10A-4EB3-8C65-FCC9416618BE}" dt="2018-04-14T00:52:58.160" v="45"/>
          <ac:spMkLst>
            <pc:docMk/>
            <pc:sldMk cId="0" sldId="277"/>
            <ac:spMk id="21" creationId="{F77CCFFB-BD2C-4723-90C1-68AA6ACFFEA4}"/>
          </ac:spMkLst>
        </pc:spChg>
        <pc:spChg chg="mod">
          <ac:chgData name="Luis Mejia" userId="394ece762c8452cf" providerId="Windows Live" clId="Web-{D6F6F6A0-A10A-4EB3-8C65-FCC9416618BE}" dt="2018-04-14T00:53:07.691" v="48"/>
          <ac:spMkLst>
            <pc:docMk/>
            <pc:sldMk cId="0" sldId="277"/>
            <ac:spMk id="24" creationId="{59462642-90CD-4451-A755-06371ECF6158}"/>
          </ac:spMkLst>
        </pc:spChg>
        <pc:graphicFrameChg chg="add">
          <ac:chgData name="Luis Mejia" userId="394ece762c8452cf" providerId="Windows Live" clId="Web-{D6F6F6A0-A10A-4EB3-8C65-FCC9416618BE}" dt="2018-04-14T00:52:49.926" v="43"/>
          <ac:graphicFrameMkLst>
            <pc:docMk/>
            <pc:sldMk cId="0" sldId="277"/>
            <ac:graphicFrameMk id="4" creationId="{6668F4AC-FB59-4F1F-B508-43E310FAE62F}"/>
          </ac:graphicFrameMkLst>
        </pc:graphicFrameChg>
        <pc:graphicFrameChg chg="add del">
          <ac:chgData name="Luis Mejia" userId="394ece762c8452cf" providerId="Windows Live" clId="Web-{D6F6F6A0-A10A-4EB3-8C65-FCC9416618BE}" dt="2018-04-14T01:04:50.600" v="54"/>
          <ac:graphicFrameMkLst>
            <pc:docMk/>
            <pc:sldMk cId="0" sldId="277"/>
            <ac:graphicFrameMk id="5" creationId="{908273C0-5169-4CDE-8A98-022CFB8F665B}"/>
          </ac:graphicFrameMkLst>
        </pc:graphicFrameChg>
      </pc:sldChg>
      <pc:sldChg chg="addSp">
        <pc:chgData name="Luis Mejia" userId="394ece762c8452cf" providerId="Windows Live" clId="Web-{D6F6F6A0-A10A-4EB3-8C65-FCC9416618BE}" dt="2018-04-14T01:06:22.460" v="62"/>
        <pc:sldMkLst>
          <pc:docMk/>
          <pc:sldMk cId="0" sldId="278"/>
        </pc:sldMkLst>
        <pc:graphicFrameChg chg="add">
          <ac:chgData name="Luis Mejia" userId="394ece762c8452cf" providerId="Windows Live" clId="Web-{D6F6F6A0-A10A-4EB3-8C65-FCC9416618BE}" dt="2018-04-14T01:06:22.460" v="62"/>
          <ac:graphicFrameMkLst>
            <pc:docMk/>
            <pc:sldMk cId="0" sldId="278"/>
            <ac:graphicFrameMk id="3" creationId="{17D766BC-6368-46A9-8CD3-B41A01DA4585}"/>
          </ac:graphicFrameMkLst>
        </pc:graphicFrameChg>
      </pc:sldChg>
      <pc:sldChg chg="addSp ord">
        <pc:chgData name="Luis Mejia" userId="394ece762c8452cf" providerId="Windows Live" clId="Web-{D6F6F6A0-A10A-4EB3-8C65-FCC9416618BE}" dt="2018-04-14T00:53:42.832" v="50"/>
        <pc:sldMkLst>
          <pc:docMk/>
          <pc:sldMk cId="0" sldId="279"/>
        </pc:sldMkLst>
        <pc:graphicFrameChg chg="add">
          <ac:chgData name="Luis Mejia" userId="394ece762c8452cf" providerId="Windows Live" clId="Web-{D6F6F6A0-A10A-4EB3-8C65-FCC9416618BE}" dt="2018-04-14T00:53:42.832" v="50"/>
          <ac:graphicFrameMkLst>
            <pc:docMk/>
            <pc:sldMk cId="0" sldId="279"/>
            <ac:graphicFrameMk id="3" creationId="{BB4C0F08-65B1-4418-AFB8-992481C1D0FD}"/>
          </ac:graphicFrameMkLst>
        </pc:graphicFrameChg>
      </pc:sldChg>
      <pc:sldChg chg="addSp ord">
        <pc:chgData name="Luis Mejia" userId="394ece762c8452cf" providerId="Windows Live" clId="Web-{D6F6F6A0-A10A-4EB3-8C65-FCC9416618BE}" dt="2018-04-14T01:05:03.475" v="55"/>
        <pc:sldMkLst>
          <pc:docMk/>
          <pc:sldMk cId="0" sldId="284"/>
        </pc:sldMkLst>
        <pc:graphicFrameChg chg="add">
          <ac:chgData name="Luis Mejia" userId="394ece762c8452cf" providerId="Windows Live" clId="Web-{D6F6F6A0-A10A-4EB3-8C65-FCC9416618BE}" dt="2018-04-14T01:05:03.475" v="55"/>
          <ac:graphicFrameMkLst>
            <pc:docMk/>
            <pc:sldMk cId="0" sldId="284"/>
            <ac:graphicFrameMk id="4" creationId="{F333F7D9-4ED1-4DDB-BADC-3B20DD4FB70D}"/>
          </ac:graphicFrameMkLst>
        </pc:graphicFrameChg>
      </pc:sldChg>
      <pc:sldChg chg="addSp modSp ord">
        <pc:chgData name="Luis Mejia" userId="394ece762c8452cf" providerId="Windows Live" clId="Web-{D6F6F6A0-A10A-4EB3-8C65-FCC9416618BE}" dt="2018-04-14T00:52:01.551" v="40"/>
        <pc:sldMkLst>
          <pc:docMk/>
          <pc:sldMk cId="1409804986" sldId="286"/>
        </pc:sldMkLst>
        <pc:spChg chg="mod">
          <ac:chgData name="Luis Mejia" userId="394ece762c8452cf" providerId="Windows Live" clId="Web-{D6F6F6A0-A10A-4EB3-8C65-FCC9416618BE}" dt="2018-04-14T00:52:01.551" v="40"/>
          <ac:spMkLst>
            <pc:docMk/>
            <pc:sldMk cId="1409804986" sldId="286"/>
            <ac:spMk id="21" creationId="{10F416EA-E87D-4D64-A903-F4D4C37967A5}"/>
          </ac:spMkLst>
        </pc:spChg>
        <pc:spChg chg="mod">
          <ac:chgData name="Luis Mejia" userId="394ece762c8452cf" providerId="Windows Live" clId="Web-{D6F6F6A0-A10A-4EB3-8C65-FCC9416618BE}" dt="2018-04-14T00:51:55.395" v="39"/>
          <ac:spMkLst>
            <pc:docMk/>
            <pc:sldMk cId="1409804986" sldId="286"/>
            <ac:spMk id="24" creationId="{43660F3D-04E8-4799-BDFA-00CB766CE9AB}"/>
          </ac:spMkLst>
        </pc:spChg>
        <pc:graphicFrameChg chg="add">
          <ac:chgData name="Luis Mejia" userId="394ece762c8452cf" providerId="Windows Live" clId="Web-{D6F6F6A0-A10A-4EB3-8C65-FCC9416618BE}" dt="2018-04-14T00:51:21.755" v="31"/>
          <ac:graphicFrameMkLst>
            <pc:docMk/>
            <pc:sldMk cId="1409804986" sldId="286"/>
            <ac:graphicFrameMk id="4" creationId="{9A45610B-DAC7-4CDA-BA03-389AD6E0DF98}"/>
          </ac:graphicFrameMkLst>
        </pc:graphicFrameChg>
      </pc:sldChg>
      <pc:sldChg chg="delSp modSp ord">
        <pc:chgData name="Luis Mejia" userId="394ece762c8452cf" providerId="Windows Live" clId="Web-{D6F6F6A0-A10A-4EB3-8C65-FCC9416618BE}" dt="2018-04-14T00:50:31.975" v="26"/>
        <pc:sldMkLst>
          <pc:docMk/>
          <pc:sldMk cId="122499005" sldId="287"/>
        </pc:sldMkLst>
        <pc:spChg chg="mod">
          <ac:chgData name="Luis Mejia" userId="394ece762c8452cf" providerId="Windows Live" clId="Web-{D6F6F6A0-A10A-4EB3-8C65-FCC9416618BE}" dt="2018-04-14T00:50:31.975" v="26"/>
          <ac:spMkLst>
            <pc:docMk/>
            <pc:sldMk cId="122499005" sldId="287"/>
            <ac:spMk id="2" creationId="{66662799-E913-4F47-9289-C1F1CE10D70D}"/>
          </ac:spMkLst>
        </pc:spChg>
        <pc:graphicFrameChg chg="del">
          <ac:chgData name="Luis Mejia" userId="394ece762c8452cf" providerId="Windows Live" clId="Web-{D6F6F6A0-A10A-4EB3-8C65-FCC9416618BE}" dt="2018-04-14T00:49:37.806" v="1"/>
          <ac:graphicFrameMkLst>
            <pc:docMk/>
            <pc:sldMk cId="122499005" sldId="287"/>
            <ac:graphicFrameMk id="35" creationId="{7E9D159E-CA44-4F0A-8866-ED37E79553F7}"/>
          </ac:graphicFrameMkLst>
        </pc:graphicFrameChg>
      </pc:sldChg>
      <pc:sldChg chg="addSp delSp add replId">
        <pc:chgData name="Luis Mejia" userId="394ece762c8452cf" providerId="Windows Live" clId="Web-{D6F6F6A0-A10A-4EB3-8C65-FCC9416618BE}" dt="2018-04-14T01:06:08.288" v="61"/>
        <pc:sldMkLst>
          <pc:docMk/>
          <pc:sldMk cId="1152038779" sldId="288"/>
        </pc:sldMkLst>
        <pc:graphicFrameChg chg="add">
          <ac:chgData name="Luis Mejia" userId="394ece762c8452cf" providerId="Windows Live" clId="Web-{D6F6F6A0-A10A-4EB3-8C65-FCC9416618BE}" dt="2018-04-14T01:06:04.600" v="59"/>
          <ac:graphicFrameMkLst>
            <pc:docMk/>
            <pc:sldMk cId="1152038779" sldId="288"/>
            <ac:graphicFrameMk id="3" creationId="{D62A03CE-E77F-4CF0-A263-BC4A5E52F7F5}"/>
          </ac:graphicFrameMkLst>
        </pc:graphicFrameChg>
        <pc:graphicFrameChg chg="add del">
          <ac:chgData name="Luis Mejia" userId="394ece762c8452cf" providerId="Windows Live" clId="Web-{D6F6F6A0-A10A-4EB3-8C65-FCC9416618BE}" dt="2018-04-14T01:06:08.288" v="61"/>
          <ac:graphicFrameMkLst>
            <pc:docMk/>
            <pc:sldMk cId="1152038779" sldId="288"/>
            <ac:graphicFrameMk id="6" creationId="{7D393FA0-7B52-4D32-84AB-CC26F6677123}"/>
          </ac:graphicFrameMkLst>
        </pc:graphicFrameChg>
      </pc:sldChg>
    </pc:docChg>
  </pc:docChgLst>
  <pc:docChgLst>
    <pc:chgData name="Luis Mejia" userId="394ece762c8452cf" providerId="Windows Live" clId="Web-{08832D3C-B95B-4F86-ADBE-66053A081656}"/>
    <pc:docChg chg="modSld">
      <pc:chgData name="Luis Mejia" userId="394ece762c8452cf" providerId="Windows Live" clId="Web-{08832D3C-B95B-4F86-ADBE-66053A081656}" dt="2018-04-12T19:36:55.426" v="113"/>
      <pc:docMkLst>
        <pc:docMk/>
      </pc:docMkLst>
      <pc:sldChg chg="addSp delSp modSp">
        <pc:chgData name="Luis Mejia" userId="394ece762c8452cf" providerId="Windows Live" clId="Web-{08832D3C-B95B-4F86-ADBE-66053A081656}" dt="2018-04-12T19:36:55.426" v="113"/>
        <pc:sldMkLst>
          <pc:docMk/>
          <pc:sldMk cId="0" sldId="259"/>
        </pc:sldMkLst>
        <pc:spChg chg="mod">
          <ac:chgData name="Luis Mejia" userId="394ece762c8452cf" providerId="Windows Live" clId="Web-{08832D3C-B95B-4F86-ADBE-66053A081656}" dt="2018-04-12T19:15:46.048" v="70"/>
          <ac:spMkLst>
            <pc:docMk/>
            <pc:sldMk cId="0" sldId="259"/>
            <ac:spMk id="2050" creationId="{1C96F178-2030-4288-B1E9-56D0718EFA51}"/>
          </ac:spMkLst>
        </pc:spChg>
        <pc:spChg chg="mod">
          <ac:chgData name="Luis Mejia" userId="394ece762c8452cf" providerId="Windows Live" clId="Web-{08832D3C-B95B-4F86-ADBE-66053A081656}" dt="2018-04-12T19:31:05.187" v="109"/>
          <ac:spMkLst>
            <pc:docMk/>
            <pc:sldMk cId="0" sldId="259"/>
            <ac:spMk id="2051" creationId="{F7156127-7C8E-42A6-9B8B-96A6EB1CDFD4}"/>
          </ac:spMkLst>
        </pc:spChg>
        <pc:picChg chg="add mod ord">
          <ac:chgData name="Luis Mejia" userId="394ece762c8452cf" providerId="Windows Live" clId="Web-{08832D3C-B95B-4F86-ADBE-66053A081656}" dt="2018-04-12T19:36:55.426" v="113"/>
          <ac:picMkLst>
            <pc:docMk/>
            <pc:sldMk cId="0" sldId="259"/>
            <ac:picMk id="2" creationId="{131576A1-4AEF-4D07-889C-E8598C4D0562}"/>
          </ac:picMkLst>
        </pc:picChg>
        <pc:picChg chg="add mod">
          <ac:chgData name="Luis Mejia" userId="394ece762c8452cf" providerId="Windows Live" clId="Web-{08832D3C-B95B-4F86-ADBE-66053A081656}" dt="2018-04-12T19:13:38.412" v="6"/>
          <ac:picMkLst>
            <pc:docMk/>
            <pc:sldMk cId="0" sldId="259"/>
            <ac:picMk id="4" creationId="{3E5B2A1F-BEC6-4414-A55A-751259868E8F}"/>
          </ac:picMkLst>
        </pc:picChg>
        <pc:picChg chg="add del mod">
          <ac:chgData name="Luis Mejia" userId="394ece762c8452cf" providerId="Windows Live" clId="Web-{08832D3C-B95B-4F86-ADBE-66053A081656}" dt="2018-04-12T19:17:26.705" v="87"/>
          <ac:picMkLst>
            <pc:docMk/>
            <pc:sldMk cId="0" sldId="259"/>
            <ac:picMk id="6" creationId="{FEE1B1AA-7FE7-428B-A2EF-CC8BD2FA98FA}"/>
          </ac:picMkLst>
        </pc:picChg>
        <pc:picChg chg="add del mod">
          <ac:chgData name="Luis Mejia" userId="394ece762c8452cf" providerId="Windows Live" clId="Web-{08832D3C-B95B-4F86-ADBE-66053A081656}" dt="2018-04-12T19:18:36.148" v="89"/>
          <ac:picMkLst>
            <pc:docMk/>
            <pc:sldMk cId="0" sldId="259"/>
            <ac:picMk id="8" creationId="{80B72C8D-D36F-4D10-9A2B-B1081D442940}"/>
          </ac:picMkLst>
        </pc:picChg>
        <pc:picChg chg="add del mod ord">
          <ac:chgData name="Luis Mejia" userId="394ece762c8452cf" providerId="Windows Live" clId="Web-{08832D3C-B95B-4F86-ADBE-66053A081656}" dt="2018-04-12T19:36:43.550" v="112"/>
          <ac:picMkLst>
            <pc:docMk/>
            <pc:sldMk cId="0" sldId="259"/>
            <ac:picMk id="10" creationId="{719015A4-4D66-4679-964F-162BBB47A32B}"/>
          </ac:picMkLst>
        </pc:picChg>
        <pc:picChg chg="del">
          <ac:chgData name="Luis Mejia" userId="394ece762c8452cf" providerId="Windows Live" clId="Web-{08832D3C-B95B-4F86-ADBE-66053A081656}" dt="2018-04-12T19:12:55.927" v="0"/>
          <ac:picMkLst>
            <pc:docMk/>
            <pc:sldMk cId="0" sldId="259"/>
            <ac:picMk id="9220" creationId="{6E7DE395-D468-4029-8051-FA4F0871991A}"/>
          </ac:picMkLst>
        </pc:picChg>
      </pc:sldChg>
    </pc:docChg>
  </pc:docChgLst>
  <pc:docChgLst>
    <pc:chgData name="Luis Mejia" userId="394ece762c8452cf" providerId="Windows Live" clId="Web-{EF85A03D-D990-4D90-9AEC-7348A199180D}"/>
    <pc:docChg chg="modSld">
      <pc:chgData name="Luis Mejia" userId="394ece762c8452cf" providerId="Windows Live" clId="Web-{EF85A03D-D990-4D90-9AEC-7348A199180D}" dt="2018-04-13T20:44:28.865" v="77"/>
      <pc:docMkLst>
        <pc:docMk/>
      </pc:docMkLst>
      <pc:sldChg chg="addSp delSp modSp">
        <pc:chgData name="Luis Mejia" userId="394ece762c8452cf" providerId="Windows Live" clId="Web-{EF85A03D-D990-4D90-9AEC-7348A199180D}" dt="2018-04-13T20:41:37.740" v="50"/>
        <pc:sldMkLst>
          <pc:docMk/>
          <pc:sldMk cId="0" sldId="259"/>
        </pc:sldMkLst>
        <pc:spChg chg="mod">
          <ac:chgData name="Luis Mejia" userId="394ece762c8452cf" providerId="Windows Live" clId="Web-{EF85A03D-D990-4D90-9AEC-7348A199180D}" dt="2018-04-13T20:41:37.740" v="50"/>
          <ac:spMkLst>
            <pc:docMk/>
            <pc:sldMk cId="0" sldId="259"/>
            <ac:spMk id="2050" creationId="{1C96F178-2030-4288-B1E9-56D0718EFA51}"/>
          </ac:spMkLst>
        </pc:spChg>
        <pc:picChg chg="add del mod">
          <ac:chgData name="Luis Mejia" userId="394ece762c8452cf" providerId="Windows Live" clId="Web-{EF85A03D-D990-4D90-9AEC-7348A199180D}" dt="2018-04-13T20:37:35.829" v="5"/>
          <ac:picMkLst>
            <pc:docMk/>
            <pc:sldMk cId="0" sldId="259"/>
            <ac:picMk id="3" creationId="{EA7A20B5-6BF9-4745-A899-C5E9BDA600A4}"/>
          </ac:picMkLst>
        </pc:picChg>
        <pc:picChg chg="add mod">
          <ac:chgData name="Luis Mejia" userId="394ece762c8452cf" providerId="Windows Live" clId="Web-{EF85A03D-D990-4D90-9AEC-7348A199180D}" dt="2018-04-13T20:41:18.942" v="31"/>
          <ac:picMkLst>
            <pc:docMk/>
            <pc:sldMk cId="0" sldId="259"/>
            <ac:picMk id="6" creationId="{130F9CF3-F495-4DEE-990B-0581C270ECE2}"/>
          </ac:picMkLst>
        </pc:picChg>
      </pc:sldChg>
      <pc:sldChg chg="addSp">
        <pc:chgData name="Luis Mejia" userId="394ece762c8452cf" providerId="Windows Live" clId="Web-{EF85A03D-D990-4D90-9AEC-7348A199180D}" dt="2018-04-13T20:40:28.691" v="30"/>
        <pc:sldMkLst>
          <pc:docMk/>
          <pc:sldMk cId="0" sldId="269"/>
        </pc:sldMkLst>
        <pc:graphicFrameChg chg="add">
          <ac:chgData name="Luis Mejia" userId="394ece762c8452cf" providerId="Windows Live" clId="Web-{EF85A03D-D990-4D90-9AEC-7348A199180D}" dt="2018-04-13T20:40:28.691" v="30"/>
          <ac:graphicFrameMkLst>
            <pc:docMk/>
            <pc:sldMk cId="0" sldId="269"/>
            <ac:graphicFrameMk id="3" creationId="{C38B4C75-0571-4045-A748-3F9E7B60E354}"/>
          </ac:graphicFrameMkLst>
        </pc:graphicFrameChg>
      </pc:sldChg>
      <pc:sldChg chg="addSp delSp modSp">
        <pc:chgData name="Luis Mejia" userId="394ece762c8452cf" providerId="Windows Live" clId="Web-{EF85A03D-D990-4D90-9AEC-7348A199180D}" dt="2018-04-13T20:44:28.865" v="77"/>
        <pc:sldMkLst>
          <pc:docMk/>
          <pc:sldMk cId="0" sldId="271"/>
        </pc:sldMkLst>
        <pc:spChg chg="add mod">
          <ac:chgData name="Luis Mejia" userId="394ece762c8452cf" providerId="Windows Live" clId="Web-{EF85A03D-D990-4D90-9AEC-7348A199180D}" dt="2018-04-13T20:44:23.568" v="75"/>
          <ac:spMkLst>
            <pc:docMk/>
            <pc:sldMk cId="0" sldId="271"/>
            <ac:spMk id="6" creationId="{83F6B8F2-22D5-497D-9663-D97B32715F4F}"/>
          </ac:spMkLst>
        </pc:spChg>
        <pc:picChg chg="del">
          <ac:chgData name="Luis Mejia" userId="394ece762c8452cf" providerId="Windows Live" clId="Web-{EF85A03D-D990-4D90-9AEC-7348A199180D}" dt="2018-04-13T20:44:26.350" v="76"/>
          <ac:picMkLst>
            <pc:docMk/>
            <pc:sldMk cId="0" sldId="271"/>
            <ac:picMk id="3" creationId="{93CFF9EB-6C4A-41AF-870C-ED8E053013F7}"/>
          </ac:picMkLst>
        </pc:picChg>
        <pc:picChg chg="del">
          <ac:chgData name="Luis Mejia" userId="394ece762c8452cf" providerId="Windows Live" clId="Web-{EF85A03D-D990-4D90-9AEC-7348A199180D}" dt="2018-04-13T20:44:12.443" v="74"/>
          <ac:picMkLst>
            <pc:docMk/>
            <pc:sldMk cId="0" sldId="271"/>
            <ac:picMk id="4" creationId="{217EC11E-E4A0-41D0-B063-E65542075AEE}"/>
          </ac:picMkLst>
        </pc:picChg>
        <pc:picChg chg="del">
          <ac:chgData name="Luis Mejia" userId="394ece762c8452cf" providerId="Windows Live" clId="Web-{EF85A03D-D990-4D90-9AEC-7348A199180D}" dt="2018-04-13T20:44:28.865" v="77"/>
          <ac:picMkLst>
            <pc:docMk/>
            <pc:sldMk cId="0" sldId="271"/>
            <ac:picMk id="8" creationId="{99305339-D5E8-4CBD-A9C4-3A2DEDCB5743}"/>
          </ac:picMkLst>
        </pc:picChg>
      </pc:sldChg>
      <pc:sldChg chg="addSp">
        <pc:chgData name="Luis Mejia" userId="394ece762c8452cf" providerId="Windows Live" clId="Web-{EF85A03D-D990-4D90-9AEC-7348A199180D}" dt="2018-04-13T20:40:05.019" v="29"/>
        <pc:sldMkLst>
          <pc:docMk/>
          <pc:sldMk cId="0" sldId="272"/>
        </pc:sldMkLst>
        <pc:graphicFrameChg chg="add">
          <ac:chgData name="Luis Mejia" userId="394ece762c8452cf" providerId="Windows Live" clId="Web-{EF85A03D-D990-4D90-9AEC-7348A199180D}" dt="2018-04-13T20:40:05.019" v="29"/>
          <ac:graphicFrameMkLst>
            <pc:docMk/>
            <pc:sldMk cId="0" sldId="272"/>
            <ac:graphicFrameMk id="3" creationId="{560217CF-AD55-4EDC-B333-EC77FB8E7D9D}"/>
          </ac:graphicFrameMkLst>
        </pc:graphicFrameChg>
      </pc:sldChg>
      <pc:sldChg chg="addSp">
        <pc:chgData name="Luis Mejia" userId="394ece762c8452cf" providerId="Windows Live" clId="Web-{EF85A03D-D990-4D90-9AEC-7348A199180D}" dt="2018-04-13T20:40:01.050" v="28"/>
        <pc:sldMkLst>
          <pc:docMk/>
          <pc:sldMk cId="0" sldId="276"/>
        </pc:sldMkLst>
        <pc:graphicFrameChg chg="add">
          <ac:chgData name="Luis Mejia" userId="394ece762c8452cf" providerId="Windows Live" clId="Web-{EF85A03D-D990-4D90-9AEC-7348A199180D}" dt="2018-04-13T20:40:01.050" v="28"/>
          <ac:graphicFrameMkLst>
            <pc:docMk/>
            <pc:sldMk cId="0" sldId="276"/>
            <ac:graphicFrameMk id="3" creationId="{6D4F1ABD-262D-4C53-B88F-AB9AEAF7D822}"/>
          </ac:graphicFrameMkLst>
        </pc:graphicFrameChg>
      </pc:sldChg>
      <pc:sldChg chg="addSp delSp">
        <pc:chgData name="Luis Mejia" userId="394ece762c8452cf" providerId="Windows Live" clId="Web-{EF85A03D-D990-4D90-9AEC-7348A199180D}" dt="2018-04-13T20:39:41.956" v="25"/>
        <pc:sldMkLst>
          <pc:docMk/>
          <pc:sldMk cId="0" sldId="277"/>
        </pc:sldMkLst>
        <pc:graphicFrameChg chg="add">
          <ac:chgData name="Luis Mejia" userId="394ece762c8452cf" providerId="Windows Live" clId="Web-{EF85A03D-D990-4D90-9AEC-7348A199180D}" dt="2018-04-13T20:39:41.956" v="25"/>
          <ac:graphicFrameMkLst>
            <pc:docMk/>
            <pc:sldMk cId="0" sldId="277"/>
            <ac:graphicFrameMk id="3" creationId="{BED6089B-4CC6-4FE0-AB1A-322660717B78}"/>
          </ac:graphicFrameMkLst>
        </pc:graphicFrameChg>
        <pc:graphicFrameChg chg="del">
          <ac:chgData name="Luis Mejia" userId="394ece762c8452cf" providerId="Windows Live" clId="Web-{EF85A03D-D990-4D90-9AEC-7348A199180D}" dt="2018-04-13T20:39:41.050" v="24"/>
          <ac:graphicFrameMkLst>
            <pc:docMk/>
            <pc:sldMk cId="0" sldId="277"/>
            <ac:graphicFrameMk id="35" creationId="{ACB99A77-9A7F-4FC4-9811-610C2DD500EA}"/>
          </ac:graphicFrameMkLst>
        </pc:graphicFrameChg>
      </pc:sldChg>
      <pc:sldChg chg="addSp delSp">
        <pc:chgData name="Luis Mejia" userId="394ece762c8452cf" providerId="Windows Live" clId="Web-{EF85A03D-D990-4D90-9AEC-7348A199180D}" dt="2018-04-13T20:39:52.878" v="27"/>
        <pc:sldMkLst>
          <pc:docMk/>
          <pc:sldMk cId="0" sldId="284"/>
        </pc:sldMkLst>
        <pc:graphicFrameChg chg="add">
          <ac:chgData name="Luis Mejia" userId="394ece762c8452cf" providerId="Windows Live" clId="Web-{EF85A03D-D990-4D90-9AEC-7348A199180D}" dt="2018-04-13T20:39:52.878" v="27"/>
          <ac:graphicFrameMkLst>
            <pc:docMk/>
            <pc:sldMk cId="0" sldId="284"/>
            <ac:graphicFrameMk id="3" creationId="{AFAC9320-6A85-4E0C-9C6E-809DFB2C8E6A}"/>
          </ac:graphicFrameMkLst>
        </pc:graphicFrameChg>
        <pc:graphicFrameChg chg="del">
          <ac:chgData name="Luis Mejia" userId="394ece762c8452cf" providerId="Windows Live" clId="Web-{EF85A03D-D990-4D90-9AEC-7348A199180D}" dt="2018-04-13T20:39:52.113" v="26"/>
          <ac:graphicFrameMkLst>
            <pc:docMk/>
            <pc:sldMk cId="0" sldId="284"/>
            <ac:graphicFrameMk id="35" creationId="{13EB75AA-2D2D-403E-888A-6623E2470B07}"/>
          </ac:graphicFrameMkLst>
        </pc:graphicFrameChg>
      </pc:sldChg>
      <pc:sldChg chg="modSp">
        <pc:chgData name="Luis Mejia" userId="394ece762c8452cf" providerId="Windows Live" clId="Web-{EF85A03D-D990-4D90-9AEC-7348A199180D}" dt="2018-04-13T20:43:43.240" v="73"/>
        <pc:sldMkLst>
          <pc:docMk/>
          <pc:sldMk cId="122499005" sldId="287"/>
        </pc:sldMkLst>
        <pc:spChg chg="mod">
          <ac:chgData name="Luis Mejia" userId="394ece762c8452cf" providerId="Windows Live" clId="Web-{EF85A03D-D990-4D90-9AEC-7348A199180D}" dt="2018-04-13T20:43:22.194" v="67"/>
          <ac:spMkLst>
            <pc:docMk/>
            <pc:sldMk cId="122499005" sldId="287"/>
            <ac:spMk id="2" creationId="{66662799-E913-4F47-9289-C1F1CE10D70D}"/>
          </ac:spMkLst>
        </pc:spChg>
        <pc:picChg chg="mod">
          <ac:chgData name="Luis Mejia" userId="394ece762c8452cf" providerId="Windows Live" clId="Web-{EF85A03D-D990-4D90-9AEC-7348A199180D}" dt="2018-04-13T20:43:32.131" v="70"/>
          <ac:picMkLst>
            <pc:docMk/>
            <pc:sldMk cId="122499005" sldId="287"/>
            <ac:picMk id="3" creationId="{93CFF9EB-6C4A-41AF-870C-ED8E053013F7}"/>
          </ac:picMkLst>
        </pc:picChg>
        <pc:picChg chg="mod">
          <ac:chgData name="Luis Mejia" userId="394ece762c8452cf" providerId="Windows Live" clId="Web-{EF85A03D-D990-4D90-9AEC-7348A199180D}" dt="2018-04-13T20:43:43.240" v="73"/>
          <ac:picMkLst>
            <pc:docMk/>
            <pc:sldMk cId="122499005" sldId="287"/>
            <ac:picMk id="8" creationId="{99305339-D5E8-4CBD-A9C4-3A2DEDCB5743}"/>
          </ac:picMkLst>
        </pc:picChg>
      </pc:sldChg>
    </pc:docChg>
  </pc:docChgLst>
  <pc:docChgLst>
    <pc:chgData name="Luis Mejia" userId="394ece762c8452cf" providerId="Windows Live" clId="Web-{BF10998A-9BF6-409C-B4F5-D3F9E43F3F54}"/>
    <pc:docChg chg="addSld delSld modSld">
      <pc:chgData name="Luis Mejia" userId="394ece762c8452cf" providerId="Windows Live" clId="Web-{BF10998A-9BF6-409C-B4F5-D3F9E43F3F54}" dt="2018-05-07T20:55:45.971" v="145"/>
      <pc:docMkLst>
        <pc:docMk/>
      </pc:docMkLst>
      <pc:sldChg chg="del">
        <pc:chgData name="Luis Mejia" userId="394ece762c8452cf" providerId="Windows Live" clId="Web-{BF10998A-9BF6-409C-B4F5-D3F9E43F3F54}" dt="2018-05-07T20:49:49.951" v="5"/>
        <pc:sldMkLst>
          <pc:docMk/>
          <pc:sldMk cId="0" sldId="270"/>
        </pc:sldMkLst>
      </pc:sldChg>
      <pc:sldChg chg="delSp modSp new del">
        <pc:chgData name="Luis Mejia" userId="394ece762c8452cf" providerId="Windows Live" clId="Web-{BF10998A-9BF6-409C-B4F5-D3F9E43F3F54}" dt="2018-05-07T20:50:00.310" v="8"/>
        <pc:sldMkLst>
          <pc:docMk/>
          <pc:sldMk cId="1868951475" sldId="290"/>
        </pc:sldMkLst>
        <pc:spChg chg="del">
          <ac:chgData name="Luis Mejia" userId="394ece762c8452cf" providerId="Windows Live" clId="Web-{BF10998A-9BF6-409C-B4F5-D3F9E43F3F54}" dt="2018-05-07T20:49:19.326" v="1"/>
          <ac:spMkLst>
            <pc:docMk/>
            <pc:sldMk cId="1868951475" sldId="290"/>
            <ac:spMk id="2" creationId="{F2004D83-172B-4524-B0E2-2A22DB3E9A7A}"/>
          </ac:spMkLst>
        </pc:spChg>
        <pc:spChg chg="del mod">
          <ac:chgData name="Luis Mejia" userId="394ece762c8452cf" providerId="Windows Live" clId="Web-{BF10998A-9BF6-409C-B4F5-D3F9E43F3F54}" dt="2018-05-07T20:49:28.201" v="3"/>
          <ac:spMkLst>
            <pc:docMk/>
            <pc:sldMk cId="1868951475" sldId="290"/>
            <ac:spMk id="3" creationId="{305F8D69-C821-4170-ADB5-C8D1296E93F7}"/>
          </ac:spMkLst>
        </pc:spChg>
      </pc:sldChg>
      <pc:sldChg chg="addSp modSp new">
        <pc:chgData name="Luis Mejia" userId="394ece762c8452cf" providerId="Windows Live" clId="Web-{BF10998A-9BF6-409C-B4F5-D3F9E43F3F54}" dt="2018-05-07T20:55:45.237" v="144"/>
        <pc:sldMkLst>
          <pc:docMk/>
          <pc:sldMk cId="2825352091" sldId="291"/>
        </pc:sldMkLst>
        <pc:spChg chg="mod">
          <ac:chgData name="Luis Mejia" userId="394ece762c8452cf" providerId="Windows Live" clId="Web-{BF10998A-9BF6-409C-B4F5-D3F9E43F3F54}" dt="2018-05-07T20:54:58.580" v="122"/>
          <ac:spMkLst>
            <pc:docMk/>
            <pc:sldMk cId="2825352091" sldId="291"/>
            <ac:spMk id="2" creationId="{4D1FE47E-0963-4683-8408-36B14FEFE702}"/>
          </ac:spMkLst>
        </pc:spChg>
        <pc:spChg chg="mod">
          <ac:chgData name="Luis Mejia" userId="394ece762c8452cf" providerId="Windows Live" clId="Web-{BF10998A-9BF6-409C-B4F5-D3F9E43F3F54}" dt="2018-05-07T20:53:28.626" v="112"/>
          <ac:spMkLst>
            <pc:docMk/>
            <pc:sldMk cId="2825352091" sldId="291"/>
            <ac:spMk id="3" creationId="{D716C02C-54D7-4DCB-85D6-5B2A3C180DBA}"/>
          </ac:spMkLst>
        </pc:spChg>
        <pc:spChg chg="add mod">
          <ac:chgData name="Luis Mejia" userId="394ece762c8452cf" providerId="Windows Live" clId="Web-{BF10998A-9BF6-409C-B4F5-D3F9E43F3F54}" dt="2018-05-07T20:55:45.237" v="144"/>
          <ac:spMkLst>
            <pc:docMk/>
            <pc:sldMk cId="2825352091" sldId="291"/>
            <ac:spMk id="4" creationId="{EB80A827-E198-4FEC-9704-87D03739BA62}"/>
          </ac:spMkLst>
        </pc:spChg>
      </pc:sldChg>
      <pc:sldChg chg="new del">
        <pc:chgData name="Luis Mejia" userId="394ece762c8452cf" providerId="Windows Live" clId="Web-{BF10998A-9BF6-409C-B4F5-D3F9E43F3F54}" dt="2018-05-07T20:49:52.342" v="6"/>
        <pc:sldMkLst>
          <pc:docMk/>
          <pc:sldMk cId="2878067091" sldId="291"/>
        </pc:sldMkLst>
      </pc:sldChg>
    </pc:docChg>
  </pc:docChgLst>
  <pc:docChgLst>
    <pc:chgData name="Luis Mejia" userId="394ece762c8452cf" providerId="Windows Live" clId="Web-{4A8C6022-DD2F-403B-889E-7009FD49A251}"/>
    <pc:docChg chg="modSld">
      <pc:chgData name="Luis Mejia" userId="394ece762c8452cf" providerId="Windows Live" clId="Web-{4A8C6022-DD2F-403B-889E-7009FD49A251}" dt="2018-04-13T23:13:45.135" v="14"/>
      <pc:docMkLst>
        <pc:docMk/>
      </pc:docMkLst>
      <pc:sldChg chg="addSp delSp modSp">
        <pc:chgData name="Luis Mejia" userId="394ece762c8452cf" providerId="Windows Live" clId="Web-{4A8C6022-DD2F-403B-889E-7009FD49A251}" dt="2018-04-13T23:13:45.135" v="14"/>
        <pc:sldMkLst>
          <pc:docMk/>
          <pc:sldMk cId="0" sldId="270"/>
        </pc:sldMkLst>
        <pc:picChg chg="add del mod">
          <ac:chgData name="Luis Mejia" userId="394ece762c8452cf" providerId="Windows Live" clId="Web-{4A8C6022-DD2F-403B-889E-7009FD49A251}" dt="2018-04-13T23:09:24.938" v="9"/>
          <ac:picMkLst>
            <pc:docMk/>
            <pc:sldMk cId="0" sldId="270"/>
            <ac:picMk id="2" creationId="{4942C5CE-86A6-4C77-A7BD-1A36D2C86178}"/>
          </ac:picMkLst>
        </pc:picChg>
        <pc:picChg chg="add mod">
          <ac:chgData name="Luis Mejia" userId="394ece762c8452cf" providerId="Windows Live" clId="Web-{4A8C6022-DD2F-403B-889E-7009FD49A251}" dt="2018-04-13T23:13:45.135" v="14"/>
          <ac:picMkLst>
            <pc:docMk/>
            <pc:sldMk cId="0" sldId="270"/>
            <ac:picMk id="4" creationId="{CB8E2C94-8367-4D68-B041-412F0599D113}"/>
          </ac:picMkLst>
        </pc:picChg>
        <pc:picChg chg="del">
          <ac:chgData name="Luis Mejia" userId="394ece762c8452cf" providerId="Windows Live" clId="Web-{4A8C6022-DD2F-403B-889E-7009FD49A251}" dt="2018-04-13T23:07:41.506" v="0"/>
          <ac:picMkLst>
            <pc:docMk/>
            <pc:sldMk cId="0" sldId="270"/>
            <ac:picMk id="29700" creationId="{B1097367-67A9-4DAD-A6E9-246FBD3CFC79}"/>
          </ac:picMkLst>
        </pc:picChg>
      </pc:sldChg>
    </pc:docChg>
  </pc:docChgLst>
  <pc:docChgLst>
    <pc:chgData name="Luis Mejia" userId="394ece762c8452cf" providerId="Windows Live" clId="Web-{21C47DE6-B419-498C-AAEC-F93A0A1E6F36}"/>
    <pc:docChg chg="addSld modSld">
      <pc:chgData name="Luis Mejia" userId="394ece762c8452cf" providerId="Windows Live" clId="Web-{21C47DE6-B419-498C-AAEC-F93A0A1E6F36}" dt="2018-05-11T08:33:26.983" v="49" actId="1076"/>
      <pc:docMkLst>
        <pc:docMk/>
      </pc:docMkLst>
      <pc:sldChg chg="addSp delSp modSp">
        <pc:chgData name="Luis Mejia" userId="394ece762c8452cf" providerId="Windows Live" clId="Web-{21C47DE6-B419-498C-AAEC-F93A0A1E6F36}" dt="2018-05-11T08:32:27.780" v="41" actId="14100"/>
        <pc:sldMkLst>
          <pc:docMk/>
          <pc:sldMk cId="4239451072" sldId="312"/>
        </pc:sldMkLst>
        <pc:picChg chg="add del mod">
          <ac:chgData name="Luis Mejia" userId="394ece762c8452cf" providerId="Windows Live" clId="Web-{21C47DE6-B419-498C-AAEC-F93A0A1E6F36}" dt="2018-05-11T08:24:38.763" v="6"/>
          <ac:picMkLst>
            <pc:docMk/>
            <pc:sldMk cId="4239451072" sldId="312"/>
            <ac:picMk id="3" creationId="{A13DCA89-1206-4CB9-A97F-4A376B0C9320}"/>
          </ac:picMkLst>
        </pc:picChg>
        <pc:picChg chg="add del mod">
          <ac:chgData name="Luis Mejia" userId="394ece762c8452cf" providerId="Windows Live" clId="Web-{21C47DE6-B419-498C-AAEC-F93A0A1E6F36}" dt="2018-05-11T08:29:27.872" v="11"/>
          <ac:picMkLst>
            <pc:docMk/>
            <pc:sldMk cId="4239451072" sldId="312"/>
            <ac:picMk id="5" creationId="{45C6B8E8-905B-4497-B9B9-395EC1CBAA45}"/>
          </ac:picMkLst>
        </pc:picChg>
        <pc:picChg chg="del">
          <ac:chgData name="Luis Mejia" userId="394ece762c8452cf" providerId="Windows Live" clId="Web-{21C47DE6-B419-498C-AAEC-F93A0A1E6F36}" dt="2018-05-11T08:22:55.325" v="0"/>
          <ac:picMkLst>
            <pc:docMk/>
            <pc:sldMk cId="4239451072" sldId="312"/>
            <ac:picMk id="6" creationId="{98F8E461-6AAD-4EE1-8378-002235DBC1E0}"/>
          </ac:picMkLst>
        </pc:picChg>
        <pc:picChg chg="add mod">
          <ac:chgData name="Luis Mejia" userId="394ece762c8452cf" providerId="Windows Live" clId="Web-{21C47DE6-B419-498C-AAEC-F93A0A1E6F36}" dt="2018-05-11T08:32:27.780" v="41" actId="14100"/>
          <ac:picMkLst>
            <pc:docMk/>
            <pc:sldMk cId="4239451072" sldId="312"/>
            <ac:picMk id="10" creationId="{4FA1B6D2-C541-43D5-9232-2E76B8F13B85}"/>
          </ac:picMkLst>
        </pc:picChg>
      </pc:sldChg>
      <pc:sldChg chg="addSp delSp modSp add replId">
        <pc:chgData name="Luis Mejia" userId="394ece762c8452cf" providerId="Windows Live" clId="Web-{21C47DE6-B419-498C-AAEC-F93A0A1E6F36}" dt="2018-05-11T08:32:11.561" v="40" actId="1076"/>
        <pc:sldMkLst>
          <pc:docMk/>
          <pc:sldMk cId="1383650087" sldId="313"/>
        </pc:sldMkLst>
        <pc:spChg chg="mod">
          <ac:chgData name="Luis Mejia" userId="394ece762c8452cf" providerId="Windows Live" clId="Web-{21C47DE6-B419-498C-AAEC-F93A0A1E6F36}" dt="2018-05-11T08:30:53.779" v="26" actId="20577"/>
          <ac:spMkLst>
            <pc:docMk/>
            <pc:sldMk cId="1383650087" sldId="313"/>
            <ac:spMk id="2" creationId="{7175E78D-BDD7-4430-9198-BD1E9738B8C6}"/>
          </ac:spMkLst>
        </pc:spChg>
        <pc:picChg chg="add del mod">
          <ac:chgData name="Luis Mejia" userId="394ece762c8452cf" providerId="Windows Live" clId="Web-{21C47DE6-B419-498C-AAEC-F93A0A1E6F36}" dt="2018-05-11T08:31:47.951" v="33"/>
          <ac:picMkLst>
            <pc:docMk/>
            <pc:sldMk cId="1383650087" sldId="313"/>
            <ac:picMk id="3" creationId="{03CFA0A4-71AF-4248-9653-E55E28FE933B}"/>
          </ac:picMkLst>
        </pc:picChg>
        <pc:picChg chg="add mod">
          <ac:chgData name="Luis Mejia" userId="394ece762c8452cf" providerId="Windows Live" clId="Web-{21C47DE6-B419-498C-AAEC-F93A0A1E6F36}" dt="2018-05-11T08:32:11.561" v="40" actId="1076"/>
          <ac:picMkLst>
            <pc:docMk/>
            <pc:sldMk cId="1383650087" sldId="313"/>
            <ac:picMk id="5" creationId="{320E0A78-E789-463B-B78D-6E24E33E12C8}"/>
          </ac:picMkLst>
        </pc:picChg>
        <pc:picChg chg="del">
          <ac:chgData name="Luis Mejia" userId="394ece762c8452cf" providerId="Windows Live" clId="Web-{21C47DE6-B419-498C-AAEC-F93A0A1E6F36}" dt="2018-05-11T08:30:54.482" v="28"/>
          <ac:picMkLst>
            <pc:docMk/>
            <pc:sldMk cId="1383650087" sldId="313"/>
            <ac:picMk id="10" creationId="{4FA1B6D2-C541-43D5-9232-2E76B8F13B85}"/>
          </ac:picMkLst>
        </pc:picChg>
      </pc:sldChg>
      <pc:sldChg chg="addSp delSp modSp add replId">
        <pc:chgData name="Luis Mejia" userId="394ece762c8452cf" providerId="Windows Live" clId="Web-{21C47DE6-B419-498C-AAEC-F93A0A1E6F36}" dt="2018-05-11T08:33:26.983" v="49" actId="1076"/>
        <pc:sldMkLst>
          <pc:docMk/>
          <pc:sldMk cId="1374510467" sldId="314"/>
        </pc:sldMkLst>
        <pc:picChg chg="add mod">
          <ac:chgData name="Luis Mejia" userId="394ece762c8452cf" providerId="Windows Live" clId="Web-{21C47DE6-B419-498C-AAEC-F93A0A1E6F36}" dt="2018-05-11T08:33:26.983" v="49" actId="1076"/>
          <ac:picMkLst>
            <pc:docMk/>
            <pc:sldMk cId="1374510467" sldId="314"/>
            <ac:picMk id="3" creationId="{F33555C2-1047-42D6-AC96-9458737A4A15}"/>
          </ac:picMkLst>
        </pc:picChg>
        <pc:picChg chg="del">
          <ac:chgData name="Luis Mejia" userId="394ece762c8452cf" providerId="Windows Live" clId="Web-{21C47DE6-B419-498C-AAEC-F93A0A1E6F36}" dt="2018-05-11T08:33:08.858" v="43"/>
          <ac:picMkLst>
            <pc:docMk/>
            <pc:sldMk cId="1374510467" sldId="314"/>
            <ac:picMk id="5" creationId="{320E0A78-E789-463B-B78D-6E24E33E12C8}"/>
          </ac:picMkLst>
        </pc:picChg>
      </pc:sldChg>
    </pc:docChg>
  </pc:docChgLst>
  <pc:docChgLst>
    <pc:chgData name="Luis Mejia" userId="394ece762c8452cf" providerId="Windows Live" clId="Web-{10D4E658-611A-43A0-96A8-17A7472CA7BE}"/>
    <pc:docChg chg="addSld modSld">
      <pc:chgData name="Luis Mejia" userId="394ece762c8452cf" providerId="Windows Live" clId="Web-{10D4E658-611A-43A0-96A8-17A7472CA7BE}" dt="2018-05-11T07:08:29.775" v="16"/>
      <pc:docMkLst>
        <pc:docMk/>
      </pc:docMkLst>
      <pc:sldChg chg="addSp delSp modSp add replId">
        <pc:chgData name="Luis Mejia" userId="394ece762c8452cf" providerId="Windows Live" clId="Web-{10D4E658-611A-43A0-96A8-17A7472CA7BE}" dt="2018-05-11T07:08:29.775" v="16"/>
        <pc:sldMkLst>
          <pc:docMk/>
          <pc:sldMk cId="1993521868" sldId="307"/>
        </pc:sldMkLst>
        <pc:spChg chg="mod">
          <ac:chgData name="Luis Mejia" userId="394ece762c8452cf" providerId="Windows Live" clId="Web-{10D4E658-611A-43A0-96A8-17A7472CA7BE}" dt="2018-05-11T07:07:09.276" v="5" actId="20577"/>
          <ac:spMkLst>
            <pc:docMk/>
            <pc:sldMk cId="1993521868" sldId="307"/>
            <ac:spMk id="2" creationId="{7175E78D-BDD7-4430-9198-BD1E9738B8C6}"/>
          </ac:spMkLst>
        </pc:spChg>
        <pc:picChg chg="add mod modCrop">
          <ac:chgData name="Luis Mejia" userId="394ece762c8452cf" providerId="Windows Live" clId="Web-{10D4E658-611A-43A0-96A8-17A7472CA7BE}" dt="2018-05-11T07:08:29.775" v="16"/>
          <ac:picMkLst>
            <pc:docMk/>
            <pc:sldMk cId="1993521868" sldId="307"/>
            <ac:picMk id="3" creationId="{A91BC7F3-28C0-4B45-B699-565DFCC1F044}"/>
          </ac:picMkLst>
        </pc:picChg>
        <pc:picChg chg="del">
          <ac:chgData name="Luis Mejia" userId="394ece762c8452cf" providerId="Windows Live" clId="Web-{10D4E658-611A-43A0-96A8-17A7472CA7BE}" dt="2018-05-11T07:07:13.370" v="9"/>
          <ac:picMkLst>
            <pc:docMk/>
            <pc:sldMk cId="1993521868" sldId="307"/>
            <ac:picMk id="15" creationId="{F6F4566E-F847-4DC6-B800-010995551AFE}"/>
          </ac:picMkLst>
        </pc:picChg>
      </pc:sldChg>
    </pc:docChg>
  </pc:docChgLst>
  <pc:docChgLst>
    <pc:chgData name="Luis Mejia" userId="394ece762c8452cf" providerId="Windows Live" clId="Web-{8114B0C7-3284-4343-9525-132EF9D3EE61}"/>
    <pc:docChg chg="addSld modSld">
      <pc:chgData name="Luis Mejia" userId="394ece762c8452cf" providerId="Windows Live" clId="Web-{8114B0C7-3284-4343-9525-132EF9D3EE61}" dt="2018-05-11T08:12:23.084" v="39" actId="20577"/>
      <pc:docMkLst>
        <pc:docMk/>
      </pc:docMkLst>
      <pc:sldChg chg="addSp delSp modSp add replId">
        <pc:chgData name="Luis Mejia" userId="394ece762c8452cf" providerId="Windows Live" clId="Web-{8114B0C7-3284-4343-9525-132EF9D3EE61}" dt="2018-05-11T07:56:43.070" v="30" actId="20577"/>
        <pc:sldMkLst>
          <pc:docMk/>
          <pc:sldMk cId="1688832865" sldId="311"/>
        </pc:sldMkLst>
        <pc:spChg chg="mod">
          <ac:chgData name="Luis Mejia" userId="394ece762c8452cf" providerId="Windows Live" clId="Web-{8114B0C7-3284-4343-9525-132EF9D3EE61}" dt="2018-05-11T07:52:53.454" v="18" actId="20577"/>
          <ac:spMkLst>
            <pc:docMk/>
            <pc:sldMk cId="1688832865" sldId="311"/>
            <ac:spMk id="2" creationId="{7175E78D-BDD7-4430-9198-BD1E9738B8C6}"/>
          </ac:spMkLst>
        </pc:spChg>
        <pc:picChg chg="del">
          <ac:chgData name="Luis Mejia" userId="394ece762c8452cf" providerId="Windows Live" clId="Web-{8114B0C7-3284-4343-9525-132EF9D3EE61}" dt="2018-05-11T07:52:37.203" v="1" actId="20577"/>
          <ac:picMkLst>
            <pc:docMk/>
            <pc:sldMk cId="1688832865" sldId="311"/>
            <ac:picMk id="3" creationId="{00000000-0000-0000-0000-000000000000}"/>
          </ac:picMkLst>
        </pc:picChg>
        <pc:picChg chg="add del mod">
          <ac:chgData name="Luis Mejia" userId="394ece762c8452cf" providerId="Windows Live" clId="Web-{8114B0C7-3284-4343-9525-132EF9D3EE61}" dt="2018-05-11T07:56:02.835" v="24" actId="20577"/>
          <ac:picMkLst>
            <pc:docMk/>
            <pc:sldMk cId="1688832865" sldId="311"/>
            <ac:picMk id="4" creationId="{DA881C81-3F35-45AA-A436-0FD17EC35D16}"/>
          </ac:picMkLst>
        </pc:picChg>
        <pc:picChg chg="add mod modCrop">
          <ac:chgData name="Luis Mejia" userId="394ece762c8452cf" providerId="Windows Live" clId="Web-{8114B0C7-3284-4343-9525-132EF9D3EE61}" dt="2018-05-11T07:56:43.070" v="30" actId="20577"/>
          <ac:picMkLst>
            <pc:docMk/>
            <pc:sldMk cId="1688832865" sldId="311"/>
            <ac:picMk id="6" creationId="{98F8E461-6AAD-4EE1-8378-002235DBC1E0}"/>
          </ac:picMkLst>
        </pc:picChg>
      </pc:sldChg>
      <pc:sldChg chg="modSp add replId">
        <pc:chgData name="Luis Mejia" userId="394ece762c8452cf" providerId="Windows Live" clId="Web-{8114B0C7-3284-4343-9525-132EF9D3EE61}" dt="2018-05-11T08:12:23.084" v="38" actId="20577"/>
        <pc:sldMkLst>
          <pc:docMk/>
          <pc:sldMk cId="4239451072" sldId="312"/>
        </pc:sldMkLst>
        <pc:spChg chg="mod">
          <ac:chgData name="Luis Mejia" userId="394ece762c8452cf" providerId="Windows Live" clId="Web-{8114B0C7-3284-4343-9525-132EF9D3EE61}" dt="2018-05-11T08:12:23.084" v="38" actId="20577"/>
          <ac:spMkLst>
            <pc:docMk/>
            <pc:sldMk cId="4239451072" sldId="312"/>
            <ac:spMk id="2" creationId="{7175E78D-BDD7-4430-9198-BD1E9738B8C6}"/>
          </ac:spMkLst>
        </pc:spChg>
      </pc:sldChg>
    </pc:docChg>
  </pc:docChgLst>
  <pc:docChgLst>
    <pc:chgData name="Luis Mejia" userId="394ece762c8452cf" providerId="Windows Live" clId="Web-{92F57B04-605C-4CFD-B348-C39DB92982B2}"/>
    <pc:docChg chg="addSld delSld modSld modMainMaster">
      <pc:chgData name="Luis Mejia" userId="394ece762c8452cf" providerId="Windows Live" clId="Web-{92F57B04-605C-4CFD-B348-C39DB92982B2}" dt="2018-05-07T22:27:06.714" v="285"/>
      <pc:docMkLst>
        <pc:docMk/>
      </pc:docMkLst>
      <pc:sldChg chg="mod">
        <pc:chgData name="Luis Mejia" userId="394ece762c8452cf" providerId="Windows Live" clId="Web-{92F57B04-605C-4CFD-B348-C39DB92982B2}" dt="2018-05-07T21:48:42.263" v="187"/>
        <pc:sldMkLst>
          <pc:docMk/>
          <pc:sldMk cId="0" sldId="257"/>
        </pc:sldMkLst>
      </pc:sldChg>
      <pc:sldChg chg="modSp mod">
        <pc:chgData name="Luis Mejia" userId="394ece762c8452cf" providerId="Windows Live" clId="Web-{92F57B04-605C-4CFD-B348-C39DB92982B2}" dt="2018-05-07T22:02:20.539" v="251"/>
        <pc:sldMkLst>
          <pc:docMk/>
          <pc:sldMk cId="0" sldId="259"/>
        </pc:sldMkLst>
        <pc:spChg chg="mod">
          <ac:chgData name="Luis Mejia" userId="394ece762c8452cf" providerId="Windows Live" clId="Web-{92F57B04-605C-4CFD-B348-C39DB92982B2}" dt="2018-05-07T22:02:20.539" v="251"/>
          <ac:spMkLst>
            <pc:docMk/>
            <pc:sldMk cId="0" sldId="259"/>
            <ac:spMk id="2050" creationId="{1C96F178-2030-4288-B1E9-56D0718EFA51}"/>
          </ac:spMkLst>
        </pc:spChg>
        <pc:spChg chg="mod">
          <ac:chgData name="Luis Mejia" userId="394ece762c8452cf" providerId="Windows Live" clId="Web-{92F57B04-605C-4CFD-B348-C39DB92982B2}" dt="2018-05-07T22:01:10.928" v="243"/>
          <ac:spMkLst>
            <pc:docMk/>
            <pc:sldMk cId="0" sldId="259"/>
            <ac:spMk id="2051" creationId="{F7156127-7C8E-42A6-9B8B-96A6EB1CDFD4}"/>
          </ac:spMkLst>
        </pc:spChg>
        <pc:picChg chg="mod">
          <ac:chgData name="Luis Mejia" userId="394ece762c8452cf" providerId="Windows Live" clId="Web-{92F57B04-605C-4CFD-B348-C39DB92982B2}" dt="2018-05-07T21:50:03.826" v="193"/>
          <ac:picMkLst>
            <pc:docMk/>
            <pc:sldMk cId="0" sldId="259"/>
            <ac:picMk id="2" creationId="{131576A1-4AEF-4D07-889C-E8598C4D0562}"/>
          </ac:picMkLst>
        </pc:picChg>
        <pc:picChg chg="mod">
          <ac:chgData name="Luis Mejia" userId="394ece762c8452cf" providerId="Windows Live" clId="Web-{92F57B04-605C-4CFD-B348-C39DB92982B2}" dt="2018-05-07T21:50:01.264" v="192"/>
          <ac:picMkLst>
            <pc:docMk/>
            <pc:sldMk cId="0" sldId="259"/>
            <ac:picMk id="4" creationId="{3E5B2A1F-BEC6-4414-A55A-751259868E8F}"/>
          </ac:picMkLst>
        </pc:picChg>
        <pc:picChg chg="mod">
          <ac:chgData name="Luis Mejia" userId="394ece762c8452cf" providerId="Windows Live" clId="Web-{92F57B04-605C-4CFD-B348-C39DB92982B2}" dt="2018-05-07T21:43:35.930" v="140"/>
          <ac:picMkLst>
            <pc:docMk/>
            <pc:sldMk cId="0" sldId="259"/>
            <ac:picMk id="6" creationId="{130F9CF3-F495-4DEE-990B-0581C270ECE2}"/>
          </ac:picMkLst>
        </pc:picChg>
      </pc:sldChg>
      <pc:sldChg chg="del mod">
        <pc:chgData name="Luis Mejia" userId="394ece762c8452cf" providerId="Windows Live" clId="Web-{92F57B04-605C-4CFD-B348-C39DB92982B2}" dt="2018-05-07T21:52:05.124" v="198"/>
        <pc:sldMkLst>
          <pc:docMk/>
          <pc:sldMk cId="0" sldId="263"/>
        </pc:sldMkLst>
      </pc:sldChg>
      <pc:sldChg chg="mod">
        <pc:chgData name="Luis Mejia" userId="394ece762c8452cf" providerId="Windows Live" clId="Web-{92F57B04-605C-4CFD-B348-C39DB92982B2}" dt="2018-05-07T21:48:42.263" v="187"/>
        <pc:sldMkLst>
          <pc:docMk/>
          <pc:sldMk cId="0" sldId="264"/>
        </pc:sldMkLst>
      </pc:sldChg>
      <pc:sldChg chg="addSp delSp modSp mod">
        <pc:chgData name="Luis Mejia" userId="394ece762c8452cf" providerId="Windows Live" clId="Web-{92F57B04-605C-4CFD-B348-C39DB92982B2}" dt="2018-05-07T22:18:53.004" v="284"/>
        <pc:sldMkLst>
          <pc:docMk/>
          <pc:sldMk cId="0" sldId="267"/>
        </pc:sldMkLst>
        <pc:spChg chg="mod">
          <ac:chgData name="Luis Mejia" userId="394ece762c8452cf" providerId="Windows Live" clId="Web-{92F57B04-605C-4CFD-B348-C39DB92982B2}" dt="2018-05-07T22:16:22.784" v="264"/>
          <ac:spMkLst>
            <pc:docMk/>
            <pc:sldMk cId="0" sldId="267"/>
            <ac:spMk id="2" creationId="{7175E78D-BDD7-4430-9198-BD1E9738B8C6}"/>
          </ac:spMkLst>
        </pc:spChg>
        <pc:spChg chg="del">
          <ac:chgData name="Luis Mejia" userId="394ece762c8452cf" providerId="Windows Live" clId="Web-{92F57B04-605C-4CFD-B348-C39DB92982B2}" dt="2018-05-07T22:14:28.032" v="258"/>
          <ac:spMkLst>
            <pc:docMk/>
            <pc:sldMk cId="0" sldId="267"/>
            <ac:spMk id="3" creationId="{D1C2AB67-9838-4C1B-AB4C-63A04C92956E}"/>
          </ac:spMkLst>
        </pc:spChg>
        <pc:spChg chg="del">
          <ac:chgData name="Luis Mejia" userId="394ece762c8452cf" providerId="Windows Live" clId="Web-{92F57B04-605C-4CFD-B348-C39DB92982B2}" dt="2018-05-07T22:14:28.032" v="256"/>
          <ac:spMkLst>
            <pc:docMk/>
            <pc:sldMk cId="0" sldId="267"/>
            <ac:spMk id="5" creationId="{25A27748-952D-4706-9BE9-7DAB237BE6F2}"/>
          </ac:spMkLst>
        </pc:spChg>
        <pc:spChg chg="del">
          <ac:chgData name="Luis Mejia" userId="394ece762c8452cf" providerId="Windows Live" clId="Web-{92F57B04-605C-4CFD-B348-C39DB92982B2}" dt="2018-05-07T22:14:28.032" v="257"/>
          <ac:spMkLst>
            <pc:docMk/>
            <pc:sldMk cId="0" sldId="267"/>
            <ac:spMk id="6" creationId="{A44419EC-1D6C-435D-AF7B-8F2B38B224D7}"/>
          </ac:spMkLst>
        </pc:spChg>
        <pc:spChg chg="add del mod">
          <ac:chgData name="Luis Mejia" userId="394ece762c8452cf" providerId="Windows Live" clId="Web-{92F57B04-605C-4CFD-B348-C39DB92982B2}" dt="2018-05-07T22:14:25.423" v="255"/>
          <ac:spMkLst>
            <pc:docMk/>
            <pc:sldMk cId="0" sldId="267"/>
            <ac:spMk id="10" creationId="{C4BEDADE-9E7E-47B9-9977-2E9CF55B03A9}"/>
          </ac:spMkLst>
        </pc:spChg>
        <pc:graphicFrameChg chg="del">
          <ac:chgData name="Luis Mejia" userId="394ece762c8452cf" providerId="Windows Live" clId="Web-{92F57B04-605C-4CFD-B348-C39DB92982B2}" dt="2018-05-07T22:14:13.813" v="252"/>
          <ac:graphicFrameMkLst>
            <pc:docMk/>
            <pc:sldMk cId="0" sldId="267"/>
            <ac:graphicFrameMk id="4" creationId="{11F36C45-60E3-422D-A711-20ED62A1C7D8}"/>
          </ac:graphicFrameMkLst>
        </pc:graphicFrameChg>
        <pc:graphicFrameChg chg="add del">
          <ac:chgData name="Luis Mejia" userId="394ece762c8452cf" providerId="Windows Live" clId="Web-{92F57B04-605C-4CFD-B348-C39DB92982B2}" dt="2018-05-07T22:18:44.192" v="283"/>
          <ac:graphicFrameMkLst>
            <pc:docMk/>
            <pc:sldMk cId="0" sldId="267"/>
            <ac:graphicFrameMk id="7" creationId="{77F1F8DA-CABE-4C4B-AD33-1E47C3327B5D}"/>
          </ac:graphicFrameMkLst>
        </pc:graphicFrameChg>
        <pc:graphicFrameChg chg="mod">
          <ac:chgData name="Luis Mejia" userId="394ece762c8452cf" providerId="Windows Live" clId="Web-{92F57B04-605C-4CFD-B348-C39DB92982B2}" dt="2018-05-07T22:18:53.004" v="284"/>
          <ac:graphicFrameMkLst>
            <pc:docMk/>
            <pc:sldMk cId="0" sldId="267"/>
            <ac:graphicFrameMk id="9" creationId="{E170450E-BDD4-4863-BC20-D4CBD99B69F0}"/>
          </ac:graphicFrameMkLst>
        </pc:graphicFrameChg>
        <pc:picChg chg="add del mod">
          <ac:chgData name="Luis Mejia" userId="394ece762c8452cf" providerId="Windows Live" clId="Web-{92F57B04-605C-4CFD-B348-C39DB92982B2}" dt="2018-05-07T22:16:46.878" v="267"/>
          <ac:picMkLst>
            <pc:docMk/>
            <pc:sldMk cId="0" sldId="267"/>
            <ac:picMk id="11" creationId="{88066D7E-A7EE-40C5-B735-F9FF5F4A8799}"/>
          </ac:picMkLst>
        </pc:picChg>
        <pc:picChg chg="add del mod">
          <ac:chgData name="Luis Mejia" userId="394ece762c8452cf" providerId="Windows Live" clId="Web-{92F57B04-605C-4CFD-B348-C39DB92982B2}" dt="2018-05-07T22:17:45.535" v="272"/>
          <ac:picMkLst>
            <pc:docMk/>
            <pc:sldMk cId="0" sldId="267"/>
            <ac:picMk id="13" creationId="{C25CDBF1-9E05-4E52-B585-570693DA822C}"/>
          </ac:picMkLst>
        </pc:picChg>
        <pc:picChg chg="add mod">
          <ac:chgData name="Luis Mejia" userId="394ece762c8452cf" providerId="Windows Live" clId="Web-{92F57B04-605C-4CFD-B348-C39DB92982B2}" dt="2018-05-07T22:18:00.785" v="278"/>
          <ac:picMkLst>
            <pc:docMk/>
            <pc:sldMk cId="0" sldId="267"/>
            <ac:picMk id="15" creationId="{F6F4566E-F847-4DC6-B800-010995551AFE}"/>
          </ac:picMkLst>
        </pc:picChg>
      </pc:sldChg>
      <pc:sldChg chg="delSp modSp mod">
        <pc:chgData name="Luis Mejia" userId="394ece762c8452cf" providerId="Windows Live" clId="Web-{92F57B04-605C-4CFD-B348-C39DB92982B2}" dt="2018-05-07T21:52:10.578" v="200"/>
        <pc:sldMkLst>
          <pc:docMk/>
          <pc:sldMk cId="0" sldId="269"/>
        </pc:sldMkLst>
        <pc:graphicFrameChg chg="del modGraphic">
          <ac:chgData name="Luis Mejia" userId="394ece762c8452cf" providerId="Windows Live" clId="Web-{92F57B04-605C-4CFD-B348-C39DB92982B2}" dt="2018-05-07T21:52:10.578" v="200"/>
          <ac:graphicFrameMkLst>
            <pc:docMk/>
            <pc:sldMk cId="0" sldId="269"/>
            <ac:graphicFrameMk id="13" creationId="{C07012E8-AC92-44DC-8A1D-D6180CF67984}"/>
          </ac:graphicFrameMkLst>
        </pc:graphicFrameChg>
      </pc:sldChg>
      <pc:sldChg chg="mod">
        <pc:chgData name="Luis Mejia" userId="394ece762c8452cf" providerId="Windows Live" clId="Web-{92F57B04-605C-4CFD-B348-C39DB92982B2}" dt="2018-05-07T21:48:42.263" v="187"/>
        <pc:sldMkLst>
          <pc:docMk/>
          <pc:sldMk cId="0" sldId="273"/>
        </pc:sldMkLst>
      </pc:sldChg>
      <pc:sldChg chg="mod">
        <pc:chgData name="Luis Mejia" userId="394ece762c8452cf" providerId="Windows Live" clId="Web-{92F57B04-605C-4CFD-B348-C39DB92982B2}" dt="2018-05-07T21:48:42.263" v="187"/>
        <pc:sldMkLst>
          <pc:docMk/>
          <pc:sldMk cId="0" sldId="274"/>
        </pc:sldMkLst>
      </pc:sldChg>
      <pc:sldChg chg="mod">
        <pc:chgData name="Luis Mejia" userId="394ece762c8452cf" providerId="Windows Live" clId="Web-{92F57B04-605C-4CFD-B348-C39DB92982B2}" dt="2018-05-07T21:48:42.263" v="187"/>
        <pc:sldMkLst>
          <pc:docMk/>
          <pc:sldMk cId="0" sldId="277"/>
        </pc:sldMkLst>
      </pc:sldChg>
      <pc:sldChg chg="mod">
        <pc:chgData name="Luis Mejia" userId="394ece762c8452cf" providerId="Windows Live" clId="Web-{92F57B04-605C-4CFD-B348-C39DB92982B2}" dt="2018-05-07T21:48:42.263" v="187"/>
        <pc:sldMkLst>
          <pc:docMk/>
          <pc:sldMk cId="0" sldId="279"/>
        </pc:sldMkLst>
      </pc:sldChg>
      <pc:sldChg chg="addSp delSp modSp mod">
        <pc:chgData name="Luis Mejia" userId="394ece762c8452cf" providerId="Windows Live" clId="Web-{92F57B04-605C-4CFD-B348-C39DB92982B2}" dt="2018-05-07T21:48:42.263" v="187"/>
        <pc:sldMkLst>
          <pc:docMk/>
          <pc:sldMk cId="0" sldId="281"/>
        </pc:sldMkLst>
        <pc:spChg chg="add mod">
          <ac:chgData name="Luis Mejia" userId="394ece762c8452cf" providerId="Windows Live" clId="Web-{92F57B04-605C-4CFD-B348-C39DB92982B2}" dt="2018-05-07T21:12:28.438" v="0"/>
          <ac:spMkLst>
            <pc:docMk/>
            <pc:sldMk cId="0" sldId="281"/>
            <ac:spMk id="5" creationId="{980172C6-5A67-4051-B9B6-F5BFDCAE46DA}"/>
          </ac:spMkLst>
        </pc:spChg>
        <pc:graphicFrameChg chg="del">
          <ac:chgData name="Luis Mejia" userId="394ece762c8452cf" providerId="Windows Live" clId="Web-{92F57B04-605C-4CFD-B348-C39DB92982B2}" dt="2018-05-07T21:12:28.438" v="0"/>
          <ac:graphicFrameMkLst>
            <pc:docMk/>
            <pc:sldMk cId="0" sldId="281"/>
            <ac:graphicFrameMk id="4" creationId="{FB17FA71-2722-4F01-A6DB-685FF51C63C7}"/>
          </ac:graphicFrameMkLst>
        </pc:graphicFrameChg>
      </pc:sldChg>
      <pc:sldChg chg="mod">
        <pc:chgData name="Luis Mejia" userId="394ece762c8452cf" providerId="Windows Live" clId="Web-{92F57B04-605C-4CFD-B348-C39DB92982B2}" dt="2018-05-07T21:48:42.263" v="187"/>
        <pc:sldMkLst>
          <pc:docMk/>
          <pc:sldMk cId="1409804986" sldId="286"/>
        </pc:sldMkLst>
      </pc:sldChg>
      <pc:sldChg chg="delSp modSp mod delAnim">
        <pc:chgData name="Luis Mejia" userId="394ece762c8452cf" providerId="Windows Live" clId="Web-{92F57B04-605C-4CFD-B348-C39DB92982B2}" dt="2018-05-07T22:00:59.569" v="230"/>
        <pc:sldMkLst>
          <pc:docMk/>
          <pc:sldMk cId="122499005" sldId="287"/>
        </pc:sldMkLst>
        <pc:spChg chg="mod">
          <ac:chgData name="Luis Mejia" userId="394ece762c8452cf" providerId="Windows Live" clId="Web-{92F57B04-605C-4CFD-B348-C39DB92982B2}" dt="2018-05-07T22:00:59.569" v="230"/>
          <ac:spMkLst>
            <pc:docMk/>
            <pc:sldMk cId="122499005" sldId="287"/>
            <ac:spMk id="2" creationId="{66662799-E913-4F47-9289-C1F1CE10D70D}"/>
          </ac:spMkLst>
        </pc:spChg>
        <pc:spChg chg="del mod">
          <ac:chgData name="Luis Mejia" userId="394ece762c8452cf" providerId="Windows Live" clId="Web-{92F57B04-605C-4CFD-B348-C39DB92982B2}" dt="2018-05-07T21:51:33.312" v="196"/>
          <ac:spMkLst>
            <pc:docMk/>
            <pc:sldMk cId="122499005" sldId="287"/>
            <ac:spMk id="18" creationId="{F3324C41-6E5E-4DC4-8DE5-74F118739946}"/>
          </ac:spMkLst>
        </pc:spChg>
        <pc:spChg chg="del">
          <ac:chgData name="Luis Mejia" userId="394ece762c8452cf" providerId="Windows Live" clId="Web-{92F57B04-605C-4CFD-B348-C39DB92982B2}" dt="2018-05-07T21:51:36.202" v="197"/>
          <ac:spMkLst>
            <pc:docMk/>
            <pc:sldMk cId="122499005" sldId="287"/>
            <ac:spMk id="23" creationId="{AFFEDD80-88B4-486B-B82F-1667594B1AF9}"/>
          </ac:spMkLst>
        </pc:spChg>
        <pc:spChg chg="del">
          <ac:chgData name="Luis Mejia" userId="394ece762c8452cf" providerId="Windows Live" clId="Web-{92F57B04-605C-4CFD-B348-C39DB92982B2}" dt="2018-05-07T21:51:27.530" v="195"/>
          <ac:spMkLst>
            <pc:docMk/>
            <pc:sldMk cId="122499005" sldId="287"/>
            <ac:spMk id="24" creationId="{43660F3D-04E8-4799-BDFA-00CB766CE9AB}"/>
          </ac:spMkLst>
        </pc:spChg>
      </pc:sldChg>
      <pc:sldChg chg="addSp delSp modSp mod">
        <pc:chgData name="Luis Mejia" userId="394ece762c8452cf" providerId="Windows Live" clId="Web-{92F57B04-605C-4CFD-B348-C39DB92982B2}" dt="2018-05-07T21:48:42.263" v="187"/>
        <pc:sldMkLst>
          <pc:docMk/>
          <pc:sldMk cId="1152038779" sldId="288"/>
        </pc:sldMkLst>
        <pc:spChg chg="add mod">
          <ac:chgData name="Luis Mejia" userId="394ece762c8452cf" providerId="Windows Live" clId="Web-{92F57B04-605C-4CFD-B348-C39DB92982B2}" dt="2018-05-07T21:12:33.735" v="1"/>
          <ac:spMkLst>
            <pc:docMk/>
            <pc:sldMk cId="1152038779" sldId="288"/>
            <ac:spMk id="6" creationId="{F1E9E06F-5232-4656-A2DD-CCDAF5AEE6C8}"/>
          </ac:spMkLst>
        </pc:spChg>
        <pc:graphicFrameChg chg="del">
          <ac:chgData name="Luis Mejia" userId="394ece762c8452cf" providerId="Windows Live" clId="Web-{92F57B04-605C-4CFD-B348-C39DB92982B2}" dt="2018-05-07T21:12:33.735" v="1"/>
          <ac:graphicFrameMkLst>
            <pc:docMk/>
            <pc:sldMk cId="1152038779" sldId="288"/>
            <ac:graphicFrameMk id="4" creationId="{FB17FA71-2722-4F01-A6DB-685FF51C63C7}"/>
          </ac:graphicFrameMkLst>
        </pc:graphicFrameChg>
      </pc:sldChg>
      <pc:sldChg chg="mod">
        <pc:chgData name="Luis Mejia" userId="394ece762c8452cf" providerId="Windows Live" clId="Web-{92F57B04-605C-4CFD-B348-C39DB92982B2}" dt="2018-05-07T21:48:42.263" v="187"/>
        <pc:sldMkLst>
          <pc:docMk/>
          <pc:sldMk cId="168563532" sldId="289"/>
        </pc:sldMkLst>
      </pc:sldChg>
      <pc:sldChg chg="addSp modSp mod">
        <pc:chgData name="Luis Mejia" userId="394ece762c8452cf" providerId="Windows Live" clId="Web-{92F57B04-605C-4CFD-B348-C39DB92982B2}" dt="2018-05-07T21:48:42.263" v="187"/>
        <pc:sldMkLst>
          <pc:docMk/>
          <pc:sldMk cId="2825352091" sldId="291"/>
        </pc:sldMkLst>
        <pc:spChg chg="mod">
          <ac:chgData name="Luis Mejia" userId="394ece762c8452cf" providerId="Windows Live" clId="Web-{92F57B04-605C-4CFD-B348-C39DB92982B2}" dt="2018-05-07T21:26:37.246" v="50"/>
          <ac:spMkLst>
            <pc:docMk/>
            <pc:sldMk cId="2825352091" sldId="291"/>
            <ac:spMk id="2" creationId="{4D1FE47E-0963-4683-8408-36B14FEFE702}"/>
          </ac:spMkLst>
        </pc:spChg>
        <pc:spChg chg="mod">
          <ac:chgData name="Luis Mejia" userId="394ece762c8452cf" providerId="Windows Live" clId="Web-{92F57B04-605C-4CFD-B348-C39DB92982B2}" dt="2018-05-07T21:32:52.469" v="78"/>
          <ac:spMkLst>
            <pc:docMk/>
            <pc:sldMk cId="2825352091" sldId="291"/>
            <ac:spMk id="3" creationId="{D716C02C-54D7-4DCB-85D6-5B2A3C180DBA}"/>
          </ac:spMkLst>
        </pc:spChg>
        <pc:spChg chg="mod">
          <ac:chgData name="Luis Mejia" userId="394ece762c8452cf" providerId="Windows Live" clId="Web-{92F57B04-605C-4CFD-B348-C39DB92982B2}" dt="2018-05-07T21:26:56.480" v="62"/>
          <ac:spMkLst>
            <pc:docMk/>
            <pc:sldMk cId="2825352091" sldId="291"/>
            <ac:spMk id="4" creationId="{EB80A827-E198-4FEC-9704-87D03739BA62}"/>
          </ac:spMkLst>
        </pc:spChg>
        <pc:spChg chg="add mod">
          <ac:chgData name="Luis Mejia" userId="394ece762c8452cf" providerId="Windows Live" clId="Web-{92F57B04-605C-4CFD-B348-C39DB92982B2}" dt="2018-05-07T21:27:30.840" v="69"/>
          <ac:spMkLst>
            <pc:docMk/>
            <pc:sldMk cId="2825352091" sldId="291"/>
            <ac:spMk id="5" creationId="{560ABD21-390D-4911-95C5-BF22AB3C5135}"/>
          </ac:spMkLst>
        </pc:spChg>
        <pc:picChg chg="add mod">
          <ac:chgData name="Luis Mejia" userId="394ece762c8452cf" providerId="Windows Live" clId="Web-{92F57B04-605C-4CFD-B348-C39DB92982B2}" dt="2018-05-07T21:33:23.954" v="81"/>
          <ac:picMkLst>
            <pc:docMk/>
            <pc:sldMk cId="2825352091" sldId="291"/>
            <ac:picMk id="6" creationId="{1FF16F99-753D-423F-9034-AA615ED5224A}"/>
          </ac:picMkLst>
        </pc:picChg>
      </pc:sldChg>
      <pc:sldChg chg="modSp mod">
        <pc:chgData name="Luis Mejia" userId="394ece762c8452cf" providerId="Windows Live" clId="Web-{92F57B04-605C-4CFD-B348-C39DB92982B2}" dt="2018-05-07T22:00:51.100" v="229"/>
        <pc:sldMkLst>
          <pc:docMk/>
          <pc:sldMk cId="1318721573" sldId="292"/>
        </pc:sldMkLst>
        <pc:spChg chg="mod">
          <ac:chgData name="Luis Mejia" userId="394ece762c8452cf" providerId="Windows Live" clId="Web-{92F57B04-605C-4CFD-B348-C39DB92982B2}" dt="2018-05-07T22:00:51.100" v="229"/>
          <ac:spMkLst>
            <pc:docMk/>
            <pc:sldMk cId="1318721573" sldId="292"/>
            <ac:spMk id="4" creationId="{EB80A827-E198-4FEC-9704-87D03739BA62}"/>
          </ac:spMkLst>
        </pc:spChg>
      </pc:sldChg>
      <pc:sldChg chg="add del replId">
        <pc:chgData name="Luis Mejia" userId="394ece762c8452cf" providerId="Windows Live" clId="Web-{92F57B04-605C-4CFD-B348-C39DB92982B2}" dt="2018-05-07T21:29:09.716" v="76"/>
        <pc:sldMkLst>
          <pc:docMk/>
          <pc:sldMk cId="563212356" sldId="293"/>
        </pc:sldMkLst>
      </pc:sldChg>
      <pc:sldChg chg="modSp add mod replId setBg">
        <pc:chgData name="Luis Mejia" userId="394ece762c8452cf" providerId="Windows Live" clId="Web-{92F57B04-605C-4CFD-B348-C39DB92982B2}" dt="2018-05-07T21:48:52.794" v="189"/>
        <pc:sldMkLst>
          <pc:docMk/>
          <pc:sldMk cId="215888049" sldId="294"/>
        </pc:sldMkLst>
        <pc:spChg chg="mod">
          <ac:chgData name="Luis Mejia" userId="394ece762c8452cf" providerId="Windows Live" clId="Web-{92F57B04-605C-4CFD-B348-C39DB92982B2}" dt="2018-05-07T21:29:07.154" v="73"/>
          <ac:spMkLst>
            <pc:docMk/>
            <pc:sldMk cId="215888049" sldId="294"/>
            <ac:spMk id="2" creationId="{4D1FE47E-0963-4683-8408-36B14FEFE702}"/>
          </ac:spMkLst>
        </pc:spChg>
      </pc:sldChg>
      <pc:sldChg chg="add replId">
        <pc:chgData name="Luis Mejia" userId="394ece762c8452cf" providerId="Windows Live" clId="Web-{92F57B04-605C-4CFD-B348-C39DB92982B2}" dt="2018-05-07T21:52:07.953" v="199"/>
        <pc:sldMkLst>
          <pc:docMk/>
          <pc:sldMk cId="205387127" sldId="295"/>
        </pc:sldMkLst>
      </pc:sldChg>
      <pc:sldChg chg="add replId">
        <pc:chgData name="Luis Mejia" userId="394ece762c8452cf" providerId="Windows Live" clId="Web-{92F57B04-605C-4CFD-B348-C39DB92982B2}" dt="2018-05-07T22:27:06.714" v="285"/>
        <pc:sldMkLst>
          <pc:docMk/>
          <pc:sldMk cId="3533338671" sldId="296"/>
        </pc:sldMkLst>
      </pc:sldChg>
      <pc:sldMasterChg chg="mod setBg modSldLayout">
        <pc:chgData name="Luis Mejia" userId="394ece762c8452cf" providerId="Windows Live" clId="Web-{92F57B04-605C-4CFD-B348-C39DB92982B2}" dt="2018-05-07T21:48:42.263" v="187"/>
        <pc:sldMasterMkLst>
          <pc:docMk/>
          <pc:sldMasterMk cId="0" sldId="2147483660"/>
        </pc:sldMasterMkLst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1754965414" sldId="2147483749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736985296" sldId="2147483750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2256676548" sldId="2147483751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2620894333" sldId="2147483752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1557536153" sldId="2147483753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3638787850" sldId="2147483754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1143069319" sldId="2147483755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2830091235" sldId="2147483756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343119665" sldId="2147483757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4126799257" sldId="2147483758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0" sldId="2147483660"/>
            <pc:sldLayoutMk cId="530435375" sldId="2147483759"/>
          </pc:sldLayoutMkLst>
        </pc:sldLayoutChg>
      </pc:sldMasterChg>
      <pc:sldMasterChg chg="mod setBg modSldLayout">
        <pc:chgData name="Luis Mejia" userId="394ece762c8452cf" providerId="Windows Live" clId="Web-{92F57B04-605C-4CFD-B348-C39DB92982B2}" dt="2018-05-07T21:48:42.263" v="187"/>
        <pc:sldMasterMkLst>
          <pc:docMk/>
          <pc:sldMasterMk cId="655237075" sldId="2147483771"/>
        </pc:sldMasterMkLst>
        <pc:sldLayoutChg chg="mod setBg setFolMasterObjs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2341435876" sldId="2147483772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636148504" sldId="2147483773"/>
          </pc:sldLayoutMkLst>
        </pc:sldLayoutChg>
        <pc:sldLayoutChg chg="mod setBg setFolMasterObjs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3851843389" sldId="2147483774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2910938036" sldId="2147483775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748084323" sldId="2147483776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585868956" sldId="2147483777"/>
          </pc:sldLayoutMkLst>
        </pc:sldLayoutChg>
        <pc:sldLayoutChg chg="mod setBg setFolMasterObjs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3146669612" sldId="2147483778"/>
          </pc:sldLayoutMkLst>
        </pc:sldLayoutChg>
        <pc:sldLayoutChg chg="mod setBg setFolMasterObjs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3982539942" sldId="2147483779"/>
          </pc:sldLayoutMkLst>
        </pc:sldLayoutChg>
        <pc:sldLayoutChg chg="mod setBg setFolMasterObjs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1937111088" sldId="2147483780"/>
          </pc:sldLayoutMkLst>
        </pc:sldLayoutChg>
        <pc:sldLayoutChg chg="mod setBg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3094144799" sldId="2147483781"/>
          </pc:sldLayoutMkLst>
        </pc:sldLayoutChg>
        <pc:sldLayoutChg chg="mod setBg setFolMasterObjs">
          <pc:chgData name="Luis Mejia" userId="394ece762c8452cf" providerId="Windows Live" clId="Web-{92F57B04-605C-4CFD-B348-C39DB92982B2}" dt="2018-05-07T21:48:42.263" v="187"/>
          <pc:sldLayoutMkLst>
            <pc:docMk/>
            <pc:sldMasterMk cId="655237075" sldId="2147483771"/>
            <pc:sldLayoutMk cId="3894015461" sldId="2147483782"/>
          </pc:sldLayoutMkLst>
        </pc:sldLayoutChg>
      </pc:sldMasterChg>
    </pc:docChg>
  </pc:docChgLst>
  <pc:docChgLst>
    <pc:chgData name="Luis Mejia" userId="394ece762c8452cf" providerId="Windows Live" clId="Web-{841E1860-5692-4A5B-AE33-FFC7C6DEE8AD}"/>
    <pc:docChg chg="addSld delSld modSld">
      <pc:chgData name="Luis Mejia" userId="394ece762c8452cf" providerId="Windows Live" clId="Web-{841E1860-5692-4A5B-AE33-FFC7C6DEE8AD}" dt="2018-05-07T21:03:59.712" v="27"/>
      <pc:docMkLst>
        <pc:docMk/>
      </pc:docMkLst>
      <pc:sldChg chg="modSp">
        <pc:chgData name="Luis Mejia" userId="394ece762c8452cf" providerId="Windows Live" clId="Web-{841E1860-5692-4A5B-AE33-FFC7C6DEE8AD}" dt="2018-05-07T21:01:19.350" v="9"/>
        <pc:sldMkLst>
          <pc:docMk/>
          <pc:sldMk cId="0" sldId="257"/>
        </pc:sldMkLst>
        <pc:spChg chg="mod">
          <ac:chgData name="Luis Mejia" userId="394ece762c8452cf" providerId="Windows Live" clId="Web-{841E1860-5692-4A5B-AE33-FFC7C6DEE8AD}" dt="2018-05-07T21:01:19.350" v="9"/>
          <ac:spMkLst>
            <pc:docMk/>
            <pc:sldMk cId="0" sldId="257"/>
            <ac:spMk id="2" creationId="{B07799EF-E353-45E9-AE34-638E03C53159}"/>
          </ac:spMkLst>
        </pc:spChg>
      </pc:sldChg>
      <pc:sldChg chg="del">
        <pc:chgData name="Luis Mejia" userId="394ece762c8452cf" providerId="Windows Live" clId="Web-{841E1860-5692-4A5B-AE33-FFC7C6DEE8AD}" dt="2018-05-07T21:03:25.243" v="22"/>
        <pc:sldMkLst>
          <pc:docMk/>
          <pc:sldMk cId="0" sldId="265"/>
        </pc:sldMkLst>
      </pc:sldChg>
      <pc:sldChg chg="delSp">
        <pc:chgData name="Luis Mejia" userId="394ece762c8452cf" providerId="Windows Live" clId="Web-{841E1860-5692-4A5B-AE33-FFC7C6DEE8AD}" dt="2018-05-07T21:03:59.712" v="27"/>
        <pc:sldMkLst>
          <pc:docMk/>
          <pc:sldMk cId="0" sldId="269"/>
        </pc:sldMkLst>
        <pc:graphicFrameChg chg="del">
          <ac:chgData name="Luis Mejia" userId="394ece762c8452cf" providerId="Windows Live" clId="Web-{841E1860-5692-4A5B-AE33-FFC7C6DEE8AD}" dt="2018-05-07T21:03:57.071" v="26"/>
          <ac:graphicFrameMkLst>
            <pc:docMk/>
            <pc:sldMk cId="0" sldId="269"/>
            <ac:graphicFrameMk id="10" creationId="{EC7F7C3A-55EB-4987-B5F2-676FFFFF1467}"/>
          </ac:graphicFrameMkLst>
        </pc:graphicFrameChg>
        <pc:graphicFrameChg chg="del">
          <ac:chgData name="Luis Mejia" userId="394ece762c8452cf" providerId="Windows Live" clId="Web-{841E1860-5692-4A5B-AE33-FFC7C6DEE8AD}" dt="2018-05-07T21:03:59.712" v="27"/>
          <ac:graphicFrameMkLst>
            <pc:docMk/>
            <pc:sldMk cId="0" sldId="269"/>
            <ac:graphicFrameMk id="28" creationId="{8FEEEFEF-58E0-4653-A2CD-1EEA2352B21F}"/>
          </ac:graphicFrameMkLst>
        </pc:graphicFrameChg>
      </pc:sldChg>
      <pc:sldChg chg="del">
        <pc:chgData name="Luis Mejia" userId="394ece762c8452cf" providerId="Windows Live" clId="Web-{841E1860-5692-4A5B-AE33-FFC7C6DEE8AD}" dt="2018-05-07T21:03:38.446" v="25"/>
        <pc:sldMkLst>
          <pc:docMk/>
          <pc:sldMk cId="0" sldId="275"/>
        </pc:sldMkLst>
      </pc:sldChg>
      <pc:sldChg chg="del">
        <pc:chgData name="Luis Mejia" userId="394ece762c8452cf" providerId="Windows Live" clId="Web-{841E1860-5692-4A5B-AE33-FFC7C6DEE8AD}" dt="2018-05-07T21:03:34.524" v="24"/>
        <pc:sldMkLst>
          <pc:docMk/>
          <pc:sldMk cId="0" sldId="278"/>
        </pc:sldMkLst>
      </pc:sldChg>
      <pc:sldChg chg="del">
        <pc:chgData name="Luis Mejia" userId="394ece762c8452cf" providerId="Windows Live" clId="Web-{841E1860-5692-4A5B-AE33-FFC7C6DEE8AD}" dt="2018-05-07T21:03:31.680" v="23"/>
        <pc:sldMkLst>
          <pc:docMk/>
          <pc:sldMk cId="0" sldId="284"/>
        </pc:sldMkLst>
      </pc:sldChg>
      <pc:sldChg chg="addSp delSp modSp add replId">
        <pc:chgData name="Luis Mejia" userId="394ece762c8452cf" providerId="Windows Live" clId="Web-{841E1860-5692-4A5B-AE33-FFC7C6DEE8AD}" dt="2018-05-07T21:02:40.258" v="21"/>
        <pc:sldMkLst>
          <pc:docMk/>
          <pc:sldMk cId="1318721573" sldId="292"/>
        </pc:sldMkLst>
        <pc:spChg chg="del">
          <ac:chgData name="Luis Mejia" userId="394ece762c8452cf" providerId="Windows Live" clId="Web-{841E1860-5692-4A5B-AE33-FFC7C6DEE8AD}" dt="2018-05-07T21:01:49.038" v="13"/>
          <ac:spMkLst>
            <pc:docMk/>
            <pc:sldMk cId="1318721573" sldId="292"/>
            <ac:spMk id="2" creationId="{4D1FE47E-0963-4683-8408-36B14FEFE702}"/>
          </ac:spMkLst>
        </pc:spChg>
        <pc:spChg chg="del">
          <ac:chgData name="Luis Mejia" userId="394ece762c8452cf" providerId="Windows Live" clId="Web-{841E1860-5692-4A5B-AE33-FFC7C6DEE8AD}" dt="2018-05-07T21:01:43.663" v="12"/>
          <ac:spMkLst>
            <pc:docMk/>
            <pc:sldMk cId="1318721573" sldId="292"/>
            <ac:spMk id="3" creationId="{D716C02C-54D7-4DCB-85D6-5B2A3C180DBA}"/>
          </ac:spMkLst>
        </pc:spChg>
        <pc:spChg chg="add del mod">
          <ac:chgData name="Luis Mejia" userId="394ece762c8452cf" providerId="Windows Live" clId="Web-{841E1860-5692-4A5B-AE33-FFC7C6DEE8AD}" dt="2018-05-07T21:01:59.429" v="16"/>
          <ac:spMkLst>
            <pc:docMk/>
            <pc:sldMk cId="1318721573" sldId="292"/>
            <ac:spMk id="6" creationId="{DA5CA0EC-3A8D-45B5-BD2C-8C3519FE5415}"/>
          </ac:spMkLst>
        </pc:spChg>
        <pc:spChg chg="add del mod">
          <ac:chgData name="Luis Mejia" userId="394ece762c8452cf" providerId="Windows Live" clId="Web-{841E1860-5692-4A5B-AE33-FFC7C6DEE8AD}" dt="2018-05-07T21:01:51.866" v="14"/>
          <ac:spMkLst>
            <pc:docMk/>
            <pc:sldMk cId="1318721573" sldId="292"/>
            <ac:spMk id="8" creationId="{4A5F59B7-E229-488D-A458-585EC1500A7A}"/>
          </ac:spMkLst>
        </pc:spChg>
        <pc:spChg chg="add mod">
          <ac:chgData name="Luis Mejia" userId="394ece762c8452cf" providerId="Windows Live" clId="Web-{841E1860-5692-4A5B-AE33-FFC7C6DEE8AD}" dt="2018-05-07T21:02:40.258" v="21"/>
          <ac:spMkLst>
            <pc:docMk/>
            <pc:sldMk cId="1318721573" sldId="292"/>
            <ac:spMk id="9" creationId="{BB831987-6DAD-4C12-BE0F-79360DBC9194}"/>
          </ac:spMkLst>
        </pc:spChg>
      </pc:sldChg>
    </pc:docChg>
  </pc:docChgLst>
  <pc:docChgLst>
    <pc:chgData name="Luis Mejia" userId="394ece762c8452cf" providerId="Windows Live" clId="Web-{5EB29068-1013-4D93-88B6-281BE23166A8}"/>
    <pc:docChg chg="addSld">
      <pc:chgData name="Luis Mejia" userId="394ece762c8452cf" providerId="Windows Live" clId="Web-{5EB29068-1013-4D93-88B6-281BE23166A8}" dt="2018-04-13T19:57:49.448" v="0"/>
      <pc:docMkLst>
        <pc:docMk/>
      </pc:docMkLst>
      <pc:sldChg chg="add replId">
        <pc:chgData name="Luis Mejia" userId="394ece762c8452cf" providerId="Windows Live" clId="Web-{5EB29068-1013-4D93-88B6-281BE23166A8}" dt="2018-04-13T19:57:49.448" v="0"/>
        <pc:sldMkLst>
          <pc:docMk/>
          <pc:sldMk cId="122499005" sldId="28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3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4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5" qsCatId="simple" csTypeId="urn:microsoft.com/office/officeart/2005/8/colors/accent1_3" csCatId="accent1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sz="3000" dirty="0">
            <a:solidFill>
              <a:srgbClr val="010000"/>
            </a:solidFill>
            <a:latin typeface="Calibri Light"/>
            <a:cs typeface="Calibri Light"/>
          </a:endParaRPr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usarlas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 </a:t>
          </a:r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usarlas</a:t>
          </a:r>
          <a:r>
            <a:rPr lang="en-US" dirty="0">
              <a:cs typeface="Calibri Light"/>
            </a:rPr>
            <a:t>?</a:t>
          </a:r>
          <a:endParaRPr lang="es-NI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8D6299C0-1805-4D0C-875F-ABA6F27E7E7C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</a:p>
      </dgm:t>
    </dgm:pt>
    <dgm:pt modelId="{DABF34CC-0DDC-47C3-9F7E-7EB7ED9B5D53}" type="parTrans" cxnId="{4580F6B1-44F5-43C3-8448-53414489F19D}">
      <dgm:prSet/>
      <dgm:spPr/>
      <dgm:t>
        <a:bodyPr/>
        <a:lstStyle/>
        <a:p>
          <a:endParaRPr lang="en-US"/>
        </a:p>
      </dgm:t>
    </dgm:pt>
    <dgm:pt modelId="{B8AA9625-6101-4F83-BE22-2783F71E47C2}" type="sibTrans" cxnId="{4580F6B1-44F5-43C3-8448-53414489F19D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CA9E9C2F-B93A-464F-A7A7-AA09550E21DE}" type="pres">
      <dgm:prSet presAssocID="{8D6299C0-1805-4D0C-875F-ABA6F27E7E7C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408C57F-A29C-4BC5-B4CF-71EAE8D028EF}" type="pres">
      <dgm:prSet presAssocID="{B8AA9625-6101-4F83-BE22-2783F71E47C2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F8F589E-0D62-4537-B216-E119C0342791}" type="presOf" srcId="{2D615DA4-0862-4D0D-9057-DDE203373277}" destId="{F20D5B26-BF13-4CB7-859A-8C6AB1596B34}" srcOrd="0" destOrd="0" presId="urn:microsoft.com/office/officeart/2005/8/layout/hChevron3"/>
    <dgm:cxn modelId="{6A25EFF6-2511-45A9-83F9-189AEDB6334C}" type="presOf" srcId="{610C46CB-843E-42BE-B333-6BDF8847E76A}" destId="{630C0813-537E-49E1-BACB-FEC63973A846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2190A05D-7CFC-4B7B-A944-E31BFFAF7DD7}" type="presOf" srcId="{815BFE45-8182-42EE-85D2-C292459454F7}" destId="{CB05F418-F853-4041-A01C-80CBB53F5CB1}" srcOrd="0" destOrd="0" presId="urn:microsoft.com/office/officeart/2005/8/layout/hChevron3"/>
    <dgm:cxn modelId="{AC4B53A1-9CC8-4EBB-9F9C-9E2409063B70}" type="presOf" srcId="{0BCC782D-FB28-4E0D-B7E2-5EEE1BF93EC2}" destId="{ECA4722E-FAF2-4AE7-B467-C4700A298CB2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4580F6B1-44F5-43C3-8448-53414489F19D}" srcId="{2D615DA4-0862-4D0D-9057-DDE203373277}" destId="{8D6299C0-1805-4D0C-875F-ABA6F27E7E7C}" srcOrd="1" destOrd="0" parTransId="{DABF34CC-0DDC-47C3-9F7E-7EB7ED9B5D53}" sibTransId="{B8AA9625-6101-4F83-BE22-2783F71E47C2}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571B2ADC-320D-46CD-B08D-BBC04CBCE435}" type="presOf" srcId="{8D6299C0-1805-4D0C-875F-ABA6F27E7E7C}" destId="{CA9E9C2F-B93A-464F-A7A7-AA09550E21DE}" srcOrd="0" destOrd="0" presId="urn:microsoft.com/office/officeart/2005/8/layout/hChevron3"/>
    <dgm:cxn modelId="{271916CE-594B-4531-88F3-BFCC445408D4}" type="presOf" srcId="{6AB2AE54-4859-4F2C-83D4-CCFFEC3039B3}" destId="{FC98280A-1CBF-4DF0-A94C-9281F0CF53C4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E26C681F-1886-47AF-9517-2379F77691B9}" type="presParOf" srcId="{F20D5B26-BF13-4CB7-859A-8C6AB1596B34}" destId="{ECA4722E-FAF2-4AE7-B467-C4700A298CB2}" srcOrd="0" destOrd="0" presId="urn:microsoft.com/office/officeart/2005/8/layout/hChevron3"/>
    <dgm:cxn modelId="{A28E0450-0D1F-4183-BCF5-4B6BB9F7C2EB}" type="presParOf" srcId="{F20D5B26-BF13-4CB7-859A-8C6AB1596B34}" destId="{0073D689-3A96-47A4-8834-2221DDB451E9}" srcOrd="1" destOrd="0" presId="urn:microsoft.com/office/officeart/2005/8/layout/hChevron3"/>
    <dgm:cxn modelId="{FA17BF0E-561E-4CDB-B05F-4990EA8B811D}" type="presParOf" srcId="{F20D5B26-BF13-4CB7-859A-8C6AB1596B34}" destId="{CA9E9C2F-B93A-464F-A7A7-AA09550E21DE}" srcOrd="2" destOrd="0" presId="urn:microsoft.com/office/officeart/2005/8/layout/hChevron3"/>
    <dgm:cxn modelId="{132792C4-A6E1-454C-92E8-0AF97CCE0087}" type="presParOf" srcId="{F20D5B26-BF13-4CB7-859A-8C6AB1596B34}" destId="{F408C57F-A29C-4BC5-B4CF-71EAE8D028EF}" srcOrd="3" destOrd="0" presId="urn:microsoft.com/office/officeart/2005/8/layout/hChevron3"/>
    <dgm:cxn modelId="{F6675D65-2E62-4D36-932E-62A20A423D6C}" type="presParOf" srcId="{F20D5B26-BF13-4CB7-859A-8C6AB1596B34}" destId="{CB05F418-F853-4041-A01C-80CBB53F5CB1}" srcOrd="4" destOrd="0" presId="urn:microsoft.com/office/officeart/2005/8/layout/hChevron3"/>
    <dgm:cxn modelId="{FBEB3706-F44D-470A-B4C2-671B4EB1FFCA}" type="presParOf" srcId="{F20D5B26-BF13-4CB7-859A-8C6AB1596B34}" destId="{EF802EDF-6092-4B3B-8C81-8C42110AC5AF}" srcOrd="5" destOrd="0" presId="urn:microsoft.com/office/officeart/2005/8/layout/hChevron3"/>
    <dgm:cxn modelId="{1B687510-5DB3-4C27-9C81-0C9B132DC356}" type="presParOf" srcId="{F20D5B26-BF13-4CB7-859A-8C6AB1596B34}" destId="{630C0813-537E-49E1-BACB-FEC63973A846}" srcOrd="6" destOrd="0" presId="urn:microsoft.com/office/officeart/2005/8/layout/hChevron3"/>
    <dgm:cxn modelId="{5FBBEBDE-7931-4DD7-A86A-D8FDA26F9C70}" type="presParOf" srcId="{F20D5B26-BF13-4CB7-859A-8C6AB1596B34}" destId="{81DA0718-1CE8-484B-A96E-60A990679ED8}" srcOrd="7" destOrd="0" presId="urn:microsoft.com/office/officeart/2005/8/layout/hChevron3"/>
    <dgm:cxn modelId="{85C96889-33FC-4B1D-A165-C423B7A25943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96061-A28A-4E85-A37D-ECFE00BAF4AE}" type="presOf" srcId="{2D615DA4-0862-4D0D-9057-DDE203373277}" destId="{F20D5B26-BF13-4CB7-859A-8C6AB1596B34}" srcOrd="0" destOrd="0" presId="urn:microsoft.com/office/officeart/2005/8/layout/hChevron3"/>
    <dgm:cxn modelId="{B8E12B67-8589-49EE-B02C-C262241981E8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F6245AD5-D93B-4089-8432-14E36D2B397D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F1EF0CCD-49C9-41B6-870A-A60A0C4CAFC8}" type="presOf" srcId="{815BFE45-8182-42EE-85D2-C292459454F7}" destId="{CB05F418-F853-4041-A01C-80CBB53F5CB1}" srcOrd="0" destOrd="0" presId="urn:microsoft.com/office/officeart/2005/8/layout/hChevron3"/>
    <dgm:cxn modelId="{A40B12FF-97DC-43F2-8A97-6856BA8F8126}" type="presOf" srcId="{D8F9F9EF-14E1-430A-A4BF-48362CD0F706}" destId="{560053D1-D6A6-4A0B-B087-AC3F283C68F1}" srcOrd="0" destOrd="0" presId="urn:microsoft.com/office/officeart/2005/8/layout/hChevron3"/>
    <dgm:cxn modelId="{744F8403-547D-49C4-81F9-8BADCE83B69C}" type="presOf" srcId="{610C46CB-843E-42BE-B333-6BDF8847E76A}" destId="{630C0813-537E-49E1-BACB-FEC63973A846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DE70E782-61DD-40B4-BC1F-EC4889A353DC}" type="presParOf" srcId="{F20D5B26-BF13-4CB7-859A-8C6AB1596B34}" destId="{703FADA9-F9A0-430B-86B0-E4D083D0346C}" srcOrd="0" destOrd="0" presId="urn:microsoft.com/office/officeart/2005/8/layout/hChevron3"/>
    <dgm:cxn modelId="{B8FD5086-62E6-4914-90E3-A8453992789D}" type="presParOf" srcId="{F20D5B26-BF13-4CB7-859A-8C6AB1596B34}" destId="{D605303A-8FA6-4BEB-B524-71F75C75ABC8}" srcOrd="1" destOrd="0" presId="urn:microsoft.com/office/officeart/2005/8/layout/hChevron3"/>
    <dgm:cxn modelId="{54BCED99-7DFE-4B25-8DD8-E9377D8AE84C}" type="presParOf" srcId="{F20D5B26-BF13-4CB7-859A-8C6AB1596B34}" destId="{560053D1-D6A6-4A0B-B087-AC3F283C68F1}" srcOrd="2" destOrd="0" presId="urn:microsoft.com/office/officeart/2005/8/layout/hChevron3"/>
    <dgm:cxn modelId="{A31FCA1B-47D8-4510-939D-B90BAA18874F}" type="presParOf" srcId="{F20D5B26-BF13-4CB7-859A-8C6AB1596B34}" destId="{5E5DE1B9-C867-4CA7-91DA-5FD5A68B45EF}" srcOrd="3" destOrd="0" presId="urn:microsoft.com/office/officeart/2005/8/layout/hChevron3"/>
    <dgm:cxn modelId="{54DB54CE-5AED-4764-AC4D-FB9006B348B8}" type="presParOf" srcId="{F20D5B26-BF13-4CB7-859A-8C6AB1596B34}" destId="{CB05F418-F853-4041-A01C-80CBB53F5CB1}" srcOrd="4" destOrd="0" presId="urn:microsoft.com/office/officeart/2005/8/layout/hChevron3"/>
    <dgm:cxn modelId="{956D9B0C-C83B-4C4A-86C1-438C72B643C3}" type="presParOf" srcId="{F20D5B26-BF13-4CB7-859A-8C6AB1596B34}" destId="{EF802EDF-6092-4B3B-8C81-8C42110AC5AF}" srcOrd="5" destOrd="0" presId="urn:microsoft.com/office/officeart/2005/8/layout/hChevron3"/>
    <dgm:cxn modelId="{5AF05863-EEB9-449A-B452-308A75D16A3C}" type="presParOf" srcId="{F20D5B26-BF13-4CB7-859A-8C6AB1596B34}" destId="{630C0813-537E-49E1-BACB-FEC63973A846}" srcOrd="6" destOrd="0" presId="urn:microsoft.com/office/officeart/2005/8/layout/hChevron3"/>
    <dgm:cxn modelId="{A4B2226B-F008-4DC3-8F72-4655BA81EB75}" type="presParOf" srcId="{F20D5B26-BF13-4CB7-859A-8C6AB1596B34}" destId="{81DA0718-1CE8-484B-A96E-60A990679ED8}" srcOrd="7" destOrd="0" presId="urn:microsoft.com/office/officeart/2005/8/layout/hChevron3"/>
    <dgm:cxn modelId="{7205773E-0A7C-49DA-96D4-1F869896E2D4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 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 err="1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Porqué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s-NI" dirty="0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6EA2CB03-F365-4B5D-882B-2B48470697FC}" type="presOf" srcId="{0BCC782D-FB28-4E0D-B7E2-5EEE1BF93EC2}" destId="{ECA4722E-FAF2-4AE7-B467-C4700A298CB2}" srcOrd="0" destOrd="0" presId="urn:microsoft.com/office/officeart/2005/8/layout/hChevron3"/>
    <dgm:cxn modelId="{8958C218-27C7-4582-9EE2-E893A44AE469}" type="presOf" srcId="{815BFE45-8182-42EE-85D2-C292459454F7}" destId="{CB05F418-F853-4041-A01C-80CBB53F5CB1}" srcOrd="0" destOrd="0" presId="urn:microsoft.com/office/officeart/2005/8/layout/hChevron3"/>
    <dgm:cxn modelId="{1A87260D-8CB3-4F7B-9E03-732367022EA4}" type="presOf" srcId="{D8F9F9EF-14E1-430A-A4BF-48362CD0F706}" destId="{560053D1-D6A6-4A0B-B087-AC3F283C68F1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1A76675E-8245-45E2-B8A0-AC9C0CA51461}" type="presOf" srcId="{610C46CB-843E-42BE-B333-6BDF8847E76A}" destId="{630C0813-537E-49E1-BACB-FEC63973A846}" srcOrd="0" destOrd="0" presId="urn:microsoft.com/office/officeart/2005/8/layout/hChevron3"/>
    <dgm:cxn modelId="{B390DDFA-0E2B-4C68-8D6D-BAFDFDF0B869}" type="presOf" srcId="{2D615DA4-0862-4D0D-9057-DDE203373277}" destId="{F20D5B26-BF13-4CB7-859A-8C6AB1596B34}" srcOrd="0" destOrd="0" presId="urn:microsoft.com/office/officeart/2005/8/layout/hChevron3"/>
    <dgm:cxn modelId="{B9675264-9193-4828-88EF-851DD2DC5048}" type="presOf" srcId="{6C3BE733-FAF0-4BEB-B4C3-8EF8C8B1A322}" destId="{703FADA9-F9A0-430B-86B0-E4D083D0346C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77365784-8BC3-4F7B-9EE8-C4227655F45F}" type="presOf" srcId="{6AB2AE54-4859-4F2C-83D4-CCFFEC3039B3}" destId="{FC98280A-1CBF-4DF0-A94C-9281F0CF53C4}" srcOrd="0" destOrd="0" presId="urn:microsoft.com/office/officeart/2005/8/layout/hChevron3"/>
    <dgm:cxn modelId="{F04E37C3-B763-49BC-8927-ECE5D242A4E2}" type="presParOf" srcId="{F20D5B26-BF13-4CB7-859A-8C6AB1596B34}" destId="{ECA4722E-FAF2-4AE7-B467-C4700A298CB2}" srcOrd="0" destOrd="0" presId="urn:microsoft.com/office/officeart/2005/8/layout/hChevron3"/>
    <dgm:cxn modelId="{304DE88E-D22C-4F0D-96DB-32B8F56AABB0}" type="presParOf" srcId="{F20D5B26-BF13-4CB7-859A-8C6AB1596B34}" destId="{0073D689-3A96-47A4-8834-2221DDB451E9}" srcOrd="1" destOrd="0" presId="urn:microsoft.com/office/officeart/2005/8/layout/hChevron3"/>
    <dgm:cxn modelId="{5F5B953E-A0A7-47B4-92F4-0EF631E1A434}" type="presParOf" srcId="{F20D5B26-BF13-4CB7-859A-8C6AB1596B34}" destId="{703FADA9-F9A0-430B-86B0-E4D083D0346C}" srcOrd="2" destOrd="0" presId="urn:microsoft.com/office/officeart/2005/8/layout/hChevron3"/>
    <dgm:cxn modelId="{1BCF109B-10D4-436F-B188-F1E63920FED4}" type="presParOf" srcId="{F20D5B26-BF13-4CB7-859A-8C6AB1596B34}" destId="{D605303A-8FA6-4BEB-B524-71F75C75ABC8}" srcOrd="3" destOrd="0" presId="urn:microsoft.com/office/officeart/2005/8/layout/hChevron3"/>
    <dgm:cxn modelId="{C1C43A23-C9F3-4748-A8EF-9DE0F65D6916}" type="presParOf" srcId="{F20D5B26-BF13-4CB7-859A-8C6AB1596B34}" destId="{560053D1-D6A6-4A0B-B087-AC3F283C68F1}" srcOrd="4" destOrd="0" presId="urn:microsoft.com/office/officeart/2005/8/layout/hChevron3"/>
    <dgm:cxn modelId="{A4AD2249-6770-4199-9B06-D0C33961BCBB}" type="presParOf" srcId="{F20D5B26-BF13-4CB7-859A-8C6AB1596B34}" destId="{5E5DE1B9-C867-4CA7-91DA-5FD5A68B45EF}" srcOrd="5" destOrd="0" presId="urn:microsoft.com/office/officeart/2005/8/layout/hChevron3"/>
    <dgm:cxn modelId="{07FF3D4C-DBD5-497D-BAA0-73656199121A}" type="presParOf" srcId="{F20D5B26-BF13-4CB7-859A-8C6AB1596B34}" destId="{CB05F418-F853-4041-A01C-80CBB53F5CB1}" srcOrd="6" destOrd="0" presId="urn:microsoft.com/office/officeart/2005/8/layout/hChevron3"/>
    <dgm:cxn modelId="{0ADF5510-77D6-4187-9C6C-EB6C1F364EE1}" type="presParOf" srcId="{F20D5B26-BF13-4CB7-859A-8C6AB1596B34}" destId="{EF802EDF-6092-4B3B-8C81-8C42110AC5AF}" srcOrd="7" destOrd="0" presId="urn:microsoft.com/office/officeart/2005/8/layout/hChevron3"/>
    <dgm:cxn modelId="{737E4775-E481-4CBA-A2D2-174A8BCA537C}" type="presParOf" srcId="{F20D5B26-BF13-4CB7-859A-8C6AB1596B34}" destId="{630C0813-537E-49E1-BACB-FEC63973A846}" srcOrd="8" destOrd="0" presId="urn:microsoft.com/office/officeart/2005/8/layout/hChevron3"/>
    <dgm:cxn modelId="{53127C7F-B158-46BF-8DB4-4428C22812CE}" type="presParOf" srcId="{F20D5B26-BF13-4CB7-859A-8C6AB1596B34}" destId="{81DA0718-1CE8-484B-A96E-60A990679ED8}" srcOrd="9" destOrd="0" presId="urn:microsoft.com/office/officeart/2005/8/layout/hChevron3"/>
    <dgm:cxn modelId="{3AB75E8D-B585-4FEB-804B-6C4202A14376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s-NI" dirty="0">
              <a:cs typeface="Calibri Light"/>
            </a:rPr>
            <a:t>Pandas</a:t>
          </a:r>
          <a:endParaRPr lang="es-NI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D1FCFA-237D-4218-9D8A-7CC3621CE3A5}" type="presOf" srcId="{2D615DA4-0862-4D0D-9057-DDE203373277}" destId="{F20D5B26-BF13-4CB7-859A-8C6AB1596B34}" srcOrd="0" destOrd="0" presId="urn:microsoft.com/office/officeart/2005/8/layout/hChevron3"/>
    <dgm:cxn modelId="{A00E7F6D-E751-4001-9FE9-4C4268EB3FB2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40AEF13A-4082-4DD7-A9AA-CF556B4E99EF}" type="presOf" srcId="{815BFE45-8182-42EE-85D2-C292459454F7}" destId="{CB05F418-F853-4041-A01C-80CBB53F5CB1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5DA1C793-AF9E-4357-92ED-EB8F73C82EBE}" type="presOf" srcId="{D8F9F9EF-14E1-430A-A4BF-48362CD0F706}" destId="{560053D1-D6A6-4A0B-B087-AC3F283C68F1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B9B9F8F9-1CC6-4498-B3E1-2A01B3809ACE}" type="presOf" srcId="{610C46CB-843E-42BE-B333-6BDF8847E76A}" destId="{630C0813-537E-49E1-BACB-FEC63973A846}" srcOrd="0" destOrd="0" presId="urn:microsoft.com/office/officeart/2005/8/layout/hChevron3"/>
    <dgm:cxn modelId="{5E29473B-07EE-4217-AB36-22E4ED99C1B4}" type="presOf" srcId="{6AB2AE54-4859-4F2C-83D4-CCFFEC3039B3}" destId="{FC98280A-1CBF-4DF0-A94C-9281F0CF53C4}" srcOrd="0" destOrd="0" presId="urn:microsoft.com/office/officeart/2005/8/layout/hChevron3"/>
    <dgm:cxn modelId="{3515A4E4-3BB3-4F7B-85BB-5430BB37C752}" type="presParOf" srcId="{F20D5B26-BF13-4CB7-859A-8C6AB1596B34}" destId="{703FADA9-F9A0-430B-86B0-E4D083D0346C}" srcOrd="0" destOrd="0" presId="urn:microsoft.com/office/officeart/2005/8/layout/hChevron3"/>
    <dgm:cxn modelId="{C3E8ADC1-6276-4E52-BFA1-AB76B902D098}" type="presParOf" srcId="{F20D5B26-BF13-4CB7-859A-8C6AB1596B34}" destId="{D605303A-8FA6-4BEB-B524-71F75C75ABC8}" srcOrd="1" destOrd="0" presId="urn:microsoft.com/office/officeart/2005/8/layout/hChevron3"/>
    <dgm:cxn modelId="{79B1F9B9-6C0B-4F27-A50E-D1898C0E0AFB}" type="presParOf" srcId="{F20D5B26-BF13-4CB7-859A-8C6AB1596B34}" destId="{560053D1-D6A6-4A0B-B087-AC3F283C68F1}" srcOrd="2" destOrd="0" presId="urn:microsoft.com/office/officeart/2005/8/layout/hChevron3"/>
    <dgm:cxn modelId="{ED71023E-E24B-41B8-9DC6-41E5ED2039AC}" type="presParOf" srcId="{F20D5B26-BF13-4CB7-859A-8C6AB1596B34}" destId="{5E5DE1B9-C867-4CA7-91DA-5FD5A68B45EF}" srcOrd="3" destOrd="0" presId="urn:microsoft.com/office/officeart/2005/8/layout/hChevron3"/>
    <dgm:cxn modelId="{A5A31663-04B7-4D97-850B-7E1BCD6A1FD8}" type="presParOf" srcId="{F20D5B26-BF13-4CB7-859A-8C6AB1596B34}" destId="{CB05F418-F853-4041-A01C-80CBB53F5CB1}" srcOrd="4" destOrd="0" presId="urn:microsoft.com/office/officeart/2005/8/layout/hChevron3"/>
    <dgm:cxn modelId="{1232DB95-D780-41D0-8C34-88FC6D635CBE}" type="presParOf" srcId="{F20D5B26-BF13-4CB7-859A-8C6AB1596B34}" destId="{EF802EDF-6092-4B3B-8C81-8C42110AC5AF}" srcOrd="5" destOrd="0" presId="urn:microsoft.com/office/officeart/2005/8/layout/hChevron3"/>
    <dgm:cxn modelId="{A2F1E41B-2B3B-448E-A098-E30BC466F4C5}" type="presParOf" srcId="{F20D5B26-BF13-4CB7-859A-8C6AB1596B34}" destId="{630C0813-537E-49E1-BACB-FEC63973A846}" srcOrd="6" destOrd="0" presId="urn:microsoft.com/office/officeart/2005/8/layout/hChevron3"/>
    <dgm:cxn modelId="{BF045D66-CAC4-4514-B819-4B54711C7D0B}" type="presParOf" srcId="{F20D5B26-BF13-4CB7-859A-8C6AB1596B34}" destId="{81DA0718-1CE8-484B-A96E-60A990679ED8}" srcOrd="7" destOrd="0" presId="urn:microsoft.com/office/officeart/2005/8/layout/hChevron3"/>
    <dgm:cxn modelId="{09042F86-3224-4D3A-A709-6E13AB0EFA24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 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 err="1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Porqué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s-NI" dirty="0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6EA2CB03-F365-4B5D-882B-2B48470697FC}" type="presOf" srcId="{0BCC782D-FB28-4E0D-B7E2-5EEE1BF93EC2}" destId="{ECA4722E-FAF2-4AE7-B467-C4700A298CB2}" srcOrd="0" destOrd="0" presId="urn:microsoft.com/office/officeart/2005/8/layout/hChevron3"/>
    <dgm:cxn modelId="{8958C218-27C7-4582-9EE2-E893A44AE469}" type="presOf" srcId="{815BFE45-8182-42EE-85D2-C292459454F7}" destId="{CB05F418-F853-4041-A01C-80CBB53F5CB1}" srcOrd="0" destOrd="0" presId="urn:microsoft.com/office/officeart/2005/8/layout/hChevron3"/>
    <dgm:cxn modelId="{1A87260D-8CB3-4F7B-9E03-732367022EA4}" type="presOf" srcId="{D8F9F9EF-14E1-430A-A4BF-48362CD0F706}" destId="{560053D1-D6A6-4A0B-B087-AC3F283C68F1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1A76675E-8245-45E2-B8A0-AC9C0CA51461}" type="presOf" srcId="{610C46CB-843E-42BE-B333-6BDF8847E76A}" destId="{630C0813-537E-49E1-BACB-FEC63973A846}" srcOrd="0" destOrd="0" presId="urn:microsoft.com/office/officeart/2005/8/layout/hChevron3"/>
    <dgm:cxn modelId="{B390DDFA-0E2B-4C68-8D6D-BAFDFDF0B869}" type="presOf" srcId="{2D615DA4-0862-4D0D-9057-DDE203373277}" destId="{F20D5B26-BF13-4CB7-859A-8C6AB1596B34}" srcOrd="0" destOrd="0" presId="urn:microsoft.com/office/officeart/2005/8/layout/hChevron3"/>
    <dgm:cxn modelId="{B9675264-9193-4828-88EF-851DD2DC5048}" type="presOf" srcId="{6C3BE733-FAF0-4BEB-B4C3-8EF8C8B1A322}" destId="{703FADA9-F9A0-430B-86B0-E4D083D0346C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77365784-8BC3-4F7B-9EE8-C4227655F45F}" type="presOf" srcId="{6AB2AE54-4859-4F2C-83D4-CCFFEC3039B3}" destId="{FC98280A-1CBF-4DF0-A94C-9281F0CF53C4}" srcOrd="0" destOrd="0" presId="urn:microsoft.com/office/officeart/2005/8/layout/hChevron3"/>
    <dgm:cxn modelId="{F04E37C3-B763-49BC-8927-ECE5D242A4E2}" type="presParOf" srcId="{F20D5B26-BF13-4CB7-859A-8C6AB1596B34}" destId="{ECA4722E-FAF2-4AE7-B467-C4700A298CB2}" srcOrd="0" destOrd="0" presId="urn:microsoft.com/office/officeart/2005/8/layout/hChevron3"/>
    <dgm:cxn modelId="{304DE88E-D22C-4F0D-96DB-32B8F56AABB0}" type="presParOf" srcId="{F20D5B26-BF13-4CB7-859A-8C6AB1596B34}" destId="{0073D689-3A96-47A4-8834-2221DDB451E9}" srcOrd="1" destOrd="0" presId="urn:microsoft.com/office/officeart/2005/8/layout/hChevron3"/>
    <dgm:cxn modelId="{5F5B953E-A0A7-47B4-92F4-0EF631E1A434}" type="presParOf" srcId="{F20D5B26-BF13-4CB7-859A-8C6AB1596B34}" destId="{703FADA9-F9A0-430B-86B0-E4D083D0346C}" srcOrd="2" destOrd="0" presId="urn:microsoft.com/office/officeart/2005/8/layout/hChevron3"/>
    <dgm:cxn modelId="{1BCF109B-10D4-436F-B188-F1E63920FED4}" type="presParOf" srcId="{F20D5B26-BF13-4CB7-859A-8C6AB1596B34}" destId="{D605303A-8FA6-4BEB-B524-71F75C75ABC8}" srcOrd="3" destOrd="0" presId="urn:microsoft.com/office/officeart/2005/8/layout/hChevron3"/>
    <dgm:cxn modelId="{C1C43A23-C9F3-4748-A8EF-9DE0F65D6916}" type="presParOf" srcId="{F20D5B26-BF13-4CB7-859A-8C6AB1596B34}" destId="{560053D1-D6A6-4A0B-B087-AC3F283C68F1}" srcOrd="4" destOrd="0" presId="urn:microsoft.com/office/officeart/2005/8/layout/hChevron3"/>
    <dgm:cxn modelId="{A4AD2249-6770-4199-9B06-D0C33961BCBB}" type="presParOf" srcId="{F20D5B26-BF13-4CB7-859A-8C6AB1596B34}" destId="{5E5DE1B9-C867-4CA7-91DA-5FD5A68B45EF}" srcOrd="5" destOrd="0" presId="urn:microsoft.com/office/officeart/2005/8/layout/hChevron3"/>
    <dgm:cxn modelId="{07FF3D4C-DBD5-497D-BAA0-73656199121A}" type="presParOf" srcId="{F20D5B26-BF13-4CB7-859A-8C6AB1596B34}" destId="{CB05F418-F853-4041-A01C-80CBB53F5CB1}" srcOrd="6" destOrd="0" presId="urn:microsoft.com/office/officeart/2005/8/layout/hChevron3"/>
    <dgm:cxn modelId="{0ADF5510-77D6-4187-9C6C-EB6C1F364EE1}" type="presParOf" srcId="{F20D5B26-BF13-4CB7-859A-8C6AB1596B34}" destId="{EF802EDF-6092-4B3B-8C81-8C42110AC5AF}" srcOrd="7" destOrd="0" presId="urn:microsoft.com/office/officeart/2005/8/layout/hChevron3"/>
    <dgm:cxn modelId="{737E4775-E481-4CBA-A2D2-174A8BCA537C}" type="presParOf" srcId="{F20D5B26-BF13-4CB7-859A-8C6AB1596B34}" destId="{630C0813-537E-49E1-BACB-FEC63973A846}" srcOrd="8" destOrd="0" presId="urn:microsoft.com/office/officeart/2005/8/layout/hChevron3"/>
    <dgm:cxn modelId="{53127C7F-B158-46BF-8DB4-4428C22812CE}" type="presParOf" srcId="{F20D5B26-BF13-4CB7-859A-8C6AB1596B34}" destId="{81DA0718-1CE8-484B-A96E-60A990679ED8}" srcOrd="9" destOrd="0" presId="urn:microsoft.com/office/officeart/2005/8/layout/hChevron3"/>
    <dgm:cxn modelId="{3AB75E8D-B585-4FEB-804B-6C4202A14376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s-NI" dirty="0">
              <a:cs typeface="Calibri Light"/>
            </a:rPr>
            <a:t>Pandas</a:t>
          </a:r>
          <a:endParaRPr lang="es-NI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AD1FCFA-237D-4218-9D8A-7CC3621CE3A5}" type="presOf" srcId="{2D615DA4-0862-4D0D-9057-DDE203373277}" destId="{F20D5B26-BF13-4CB7-859A-8C6AB1596B34}" srcOrd="0" destOrd="0" presId="urn:microsoft.com/office/officeart/2005/8/layout/hChevron3"/>
    <dgm:cxn modelId="{A00E7F6D-E751-4001-9FE9-4C4268EB3FB2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40AEF13A-4082-4DD7-A9AA-CF556B4E99EF}" type="presOf" srcId="{815BFE45-8182-42EE-85D2-C292459454F7}" destId="{CB05F418-F853-4041-A01C-80CBB53F5CB1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5DA1C793-AF9E-4357-92ED-EB8F73C82EBE}" type="presOf" srcId="{D8F9F9EF-14E1-430A-A4BF-48362CD0F706}" destId="{560053D1-D6A6-4A0B-B087-AC3F283C68F1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B9B9F8F9-1CC6-4498-B3E1-2A01B3809ACE}" type="presOf" srcId="{610C46CB-843E-42BE-B333-6BDF8847E76A}" destId="{630C0813-537E-49E1-BACB-FEC63973A846}" srcOrd="0" destOrd="0" presId="urn:microsoft.com/office/officeart/2005/8/layout/hChevron3"/>
    <dgm:cxn modelId="{5E29473B-07EE-4217-AB36-22E4ED99C1B4}" type="presOf" srcId="{6AB2AE54-4859-4F2C-83D4-CCFFEC3039B3}" destId="{FC98280A-1CBF-4DF0-A94C-9281F0CF53C4}" srcOrd="0" destOrd="0" presId="urn:microsoft.com/office/officeart/2005/8/layout/hChevron3"/>
    <dgm:cxn modelId="{3515A4E4-3BB3-4F7B-85BB-5430BB37C752}" type="presParOf" srcId="{F20D5B26-BF13-4CB7-859A-8C6AB1596B34}" destId="{703FADA9-F9A0-430B-86B0-E4D083D0346C}" srcOrd="0" destOrd="0" presId="urn:microsoft.com/office/officeart/2005/8/layout/hChevron3"/>
    <dgm:cxn modelId="{C3E8ADC1-6276-4E52-BFA1-AB76B902D098}" type="presParOf" srcId="{F20D5B26-BF13-4CB7-859A-8C6AB1596B34}" destId="{D605303A-8FA6-4BEB-B524-71F75C75ABC8}" srcOrd="1" destOrd="0" presId="urn:microsoft.com/office/officeart/2005/8/layout/hChevron3"/>
    <dgm:cxn modelId="{79B1F9B9-6C0B-4F27-A50E-D1898C0E0AFB}" type="presParOf" srcId="{F20D5B26-BF13-4CB7-859A-8C6AB1596B34}" destId="{560053D1-D6A6-4A0B-B087-AC3F283C68F1}" srcOrd="2" destOrd="0" presId="urn:microsoft.com/office/officeart/2005/8/layout/hChevron3"/>
    <dgm:cxn modelId="{ED71023E-E24B-41B8-9DC6-41E5ED2039AC}" type="presParOf" srcId="{F20D5B26-BF13-4CB7-859A-8C6AB1596B34}" destId="{5E5DE1B9-C867-4CA7-91DA-5FD5A68B45EF}" srcOrd="3" destOrd="0" presId="urn:microsoft.com/office/officeart/2005/8/layout/hChevron3"/>
    <dgm:cxn modelId="{A5A31663-04B7-4D97-850B-7E1BCD6A1FD8}" type="presParOf" srcId="{F20D5B26-BF13-4CB7-859A-8C6AB1596B34}" destId="{CB05F418-F853-4041-A01C-80CBB53F5CB1}" srcOrd="4" destOrd="0" presId="urn:microsoft.com/office/officeart/2005/8/layout/hChevron3"/>
    <dgm:cxn modelId="{1232DB95-D780-41D0-8C34-88FC6D635CBE}" type="presParOf" srcId="{F20D5B26-BF13-4CB7-859A-8C6AB1596B34}" destId="{EF802EDF-6092-4B3B-8C81-8C42110AC5AF}" srcOrd="5" destOrd="0" presId="urn:microsoft.com/office/officeart/2005/8/layout/hChevron3"/>
    <dgm:cxn modelId="{A2F1E41B-2B3B-448E-A098-E30BC466F4C5}" type="presParOf" srcId="{F20D5B26-BF13-4CB7-859A-8C6AB1596B34}" destId="{630C0813-537E-49E1-BACB-FEC63973A846}" srcOrd="6" destOrd="0" presId="urn:microsoft.com/office/officeart/2005/8/layout/hChevron3"/>
    <dgm:cxn modelId="{BF045D66-CAC4-4514-B819-4B54711C7D0B}" type="presParOf" srcId="{F20D5B26-BF13-4CB7-859A-8C6AB1596B34}" destId="{81DA0718-1CE8-484B-A96E-60A990679ED8}" srcOrd="7" destOrd="0" presId="urn:microsoft.com/office/officeart/2005/8/layout/hChevron3"/>
    <dgm:cxn modelId="{09042F86-3224-4D3A-A709-6E13AB0EFA24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92E7EAF-FC0E-4346-8008-B79B049B5657}" type="presOf" srcId="{815BFE45-8182-42EE-85D2-C292459454F7}" destId="{CB05F418-F853-4041-A01C-80CBB53F5CB1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F3D11703-5F56-46D2-BE1D-AE05554E2600}" type="presOf" srcId="{6AB2AE54-4859-4F2C-83D4-CCFFEC3039B3}" destId="{FC98280A-1CBF-4DF0-A94C-9281F0CF53C4}" srcOrd="0" destOrd="0" presId="urn:microsoft.com/office/officeart/2005/8/layout/hChevron3"/>
    <dgm:cxn modelId="{4E964C8F-4DBF-4900-B56F-D45C8BF927BD}" type="presOf" srcId="{D8F9F9EF-14E1-430A-A4BF-48362CD0F706}" destId="{560053D1-D6A6-4A0B-B087-AC3F283C68F1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37D82AEE-3293-400D-ACA8-6DD425A5A27A}" type="presOf" srcId="{2D615DA4-0862-4D0D-9057-DDE203373277}" destId="{F20D5B26-BF13-4CB7-859A-8C6AB1596B34}" srcOrd="0" destOrd="0" presId="urn:microsoft.com/office/officeart/2005/8/layout/hChevron3"/>
    <dgm:cxn modelId="{EDCBE438-2595-4366-BC35-AE0AE74CD058}" type="presOf" srcId="{6C3BE733-FAF0-4BEB-B4C3-8EF8C8B1A322}" destId="{703FADA9-F9A0-430B-86B0-E4D083D0346C}" srcOrd="0" destOrd="0" presId="urn:microsoft.com/office/officeart/2005/8/layout/hChevron3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E42F65C9-5C57-4315-9323-14329E799662}" type="presOf" srcId="{610C46CB-843E-42BE-B333-6BDF8847E76A}" destId="{630C0813-537E-49E1-BACB-FEC63973A846}" srcOrd="0" destOrd="0" presId="urn:microsoft.com/office/officeart/2005/8/layout/hChevron3"/>
    <dgm:cxn modelId="{449FFA71-9B53-4233-9164-DDF2A6F7EEE8}" type="presParOf" srcId="{F20D5B26-BF13-4CB7-859A-8C6AB1596B34}" destId="{703FADA9-F9A0-430B-86B0-E4D083D0346C}" srcOrd="0" destOrd="0" presId="urn:microsoft.com/office/officeart/2005/8/layout/hChevron3"/>
    <dgm:cxn modelId="{929C9229-B237-4F20-BF59-8604B137FED4}" type="presParOf" srcId="{F20D5B26-BF13-4CB7-859A-8C6AB1596B34}" destId="{D605303A-8FA6-4BEB-B524-71F75C75ABC8}" srcOrd="1" destOrd="0" presId="urn:microsoft.com/office/officeart/2005/8/layout/hChevron3"/>
    <dgm:cxn modelId="{38E17678-EB26-4032-8A71-9053C33D25C7}" type="presParOf" srcId="{F20D5B26-BF13-4CB7-859A-8C6AB1596B34}" destId="{560053D1-D6A6-4A0B-B087-AC3F283C68F1}" srcOrd="2" destOrd="0" presId="urn:microsoft.com/office/officeart/2005/8/layout/hChevron3"/>
    <dgm:cxn modelId="{54E6AAB5-2C4C-4CB6-A044-8EDA4A8E8DA4}" type="presParOf" srcId="{F20D5B26-BF13-4CB7-859A-8C6AB1596B34}" destId="{5E5DE1B9-C867-4CA7-91DA-5FD5A68B45EF}" srcOrd="3" destOrd="0" presId="urn:microsoft.com/office/officeart/2005/8/layout/hChevron3"/>
    <dgm:cxn modelId="{2B7DB969-7895-4B94-935E-CEC82C79033F}" type="presParOf" srcId="{F20D5B26-BF13-4CB7-859A-8C6AB1596B34}" destId="{CB05F418-F853-4041-A01C-80CBB53F5CB1}" srcOrd="4" destOrd="0" presId="urn:microsoft.com/office/officeart/2005/8/layout/hChevron3"/>
    <dgm:cxn modelId="{612E7C0E-D88E-4917-BBBC-AC09935C3B93}" type="presParOf" srcId="{F20D5B26-BF13-4CB7-859A-8C6AB1596B34}" destId="{EF802EDF-6092-4B3B-8C81-8C42110AC5AF}" srcOrd="5" destOrd="0" presId="urn:microsoft.com/office/officeart/2005/8/layout/hChevron3"/>
    <dgm:cxn modelId="{D7AEA864-F23B-422C-A82F-54671F82AAEB}" type="presParOf" srcId="{F20D5B26-BF13-4CB7-859A-8C6AB1596B34}" destId="{630C0813-537E-49E1-BACB-FEC63973A846}" srcOrd="6" destOrd="0" presId="urn:microsoft.com/office/officeart/2005/8/layout/hChevron3"/>
    <dgm:cxn modelId="{08283BB7-8643-4BFD-89E7-0CBFCA6E78EB}" type="presParOf" srcId="{F20D5B26-BF13-4CB7-859A-8C6AB1596B34}" destId="{81DA0718-1CE8-484B-A96E-60A990679ED8}" srcOrd="7" destOrd="0" presId="urn:microsoft.com/office/officeart/2005/8/layout/hChevron3"/>
    <dgm:cxn modelId="{D0949937-9295-4BFC-A4E1-44312E2F5726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9C4E09-1E65-4481-BE41-9040D2B44347}" type="presOf" srcId="{0BCC782D-FB28-4E0D-B7E2-5EEE1BF93EC2}" destId="{ECA4722E-FAF2-4AE7-B467-C4700A298CB2}" srcOrd="0" destOrd="0" presId="urn:microsoft.com/office/officeart/2005/8/layout/hChevron3"/>
    <dgm:cxn modelId="{01BACBBE-3AC2-41D7-8AE3-9073F73201C9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443E295F-4D6B-4CC3-AF6B-A0A6735CA00B}" type="presOf" srcId="{6AB2AE54-4859-4F2C-83D4-CCFFEC3039B3}" destId="{FC98280A-1CBF-4DF0-A94C-9281F0CF53C4}" srcOrd="0" destOrd="0" presId="urn:microsoft.com/office/officeart/2005/8/layout/hChevron3"/>
    <dgm:cxn modelId="{E3CE189C-26DD-44A4-B8F2-42C323677440}" type="presOf" srcId="{610C46CB-843E-42BE-B333-6BDF8847E76A}" destId="{630C0813-537E-49E1-BACB-FEC63973A846}" srcOrd="0" destOrd="0" presId="urn:microsoft.com/office/officeart/2005/8/layout/hChevron3"/>
    <dgm:cxn modelId="{3DDC2C66-F2FF-41AE-B321-6777ED4D0CEA}" type="presOf" srcId="{D8F9F9EF-14E1-430A-A4BF-48362CD0F706}" destId="{560053D1-D6A6-4A0B-B087-AC3F283C68F1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D12A6719-6E0E-42A3-BF2B-641EB39441AF}" type="presOf" srcId="{815BFE45-8182-42EE-85D2-C292459454F7}" destId="{CB05F418-F853-4041-A01C-80CBB53F5CB1}" srcOrd="0" destOrd="0" presId="urn:microsoft.com/office/officeart/2005/8/layout/hChevron3"/>
    <dgm:cxn modelId="{F6733F25-503B-4C1E-82AF-358A3AA52CCD}" type="presOf" srcId="{2D615DA4-0862-4D0D-9057-DDE203373277}" destId="{F20D5B26-BF13-4CB7-859A-8C6AB1596B34}" srcOrd="0" destOrd="0" presId="urn:microsoft.com/office/officeart/2005/8/layout/hChevron3"/>
    <dgm:cxn modelId="{C356BF34-B00C-400A-B5F2-FA99EA6E2350}" type="presParOf" srcId="{F20D5B26-BF13-4CB7-859A-8C6AB1596B34}" destId="{ECA4722E-FAF2-4AE7-B467-C4700A298CB2}" srcOrd="0" destOrd="0" presId="urn:microsoft.com/office/officeart/2005/8/layout/hChevron3"/>
    <dgm:cxn modelId="{3C07DAC4-A1AD-46A5-81B2-64D0F45B70EF}" type="presParOf" srcId="{F20D5B26-BF13-4CB7-859A-8C6AB1596B34}" destId="{0073D689-3A96-47A4-8834-2221DDB451E9}" srcOrd="1" destOrd="0" presId="urn:microsoft.com/office/officeart/2005/8/layout/hChevron3"/>
    <dgm:cxn modelId="{002144FA-7360-45C9-AE43-BA281E4B96C9}" type="presParOf" srcId="{F20D5B26-BF13-4CB7-859A-8C6AB1596B34}" destId="{703FADA9-F9A0-430B-86B0-E4D083D0346C}" srcOrd="2" destOrd="0" presId="urn:microsoft.com/office/officeart/2005/8/layout/hChevron3"/>
    <dgm:cxn modelId="{277AD94F-AE7B-4880-8FD5-5F272D7992F1}" type="presParOf" srcId="{F20D5B26-BF13-4CB7-859A-8C6AB1596B34}" destId="{D605303A-8FA6-4BEB-B524-71F75C75ABC8}" srcOrd="3" destOrd="0" presId="urn:microsoft.com/office/officeart/2005/8/layout/hChevron3"/>
    <dgm:cxn modelId="{FD2AD9E9-7672-478F-9604-AAEBF301ACE5}" type="presParOf" srcId="{F20D5B26-BF13-4CB7-859A-8C6AB1596B34}" destId="{560053D1-D6A6-4A0B-B087-AC3F283C68F1}" srcOrd="4" destOrd="0" presId="urn:microsoft.com/office/officeart/2005/8/layout/hChevron3"/>
    <dgm:cxn modelId="{E4A62B56-5131-4CCD-B7FE-F112ADB39262}" type="presParOf" srcId="{F20D5B26-BF13-4CB7-859A-8C6AB1596B34}" destId="{5E5DE1B9-C867-4CA7-91DA-5FD5A68B45EF}" srcOrd="5" destOrd="0" presId="urn:microsoft.com/office/officeart/2005/8/layout/hChevron3"/>
    <dgm:cxn modelId="{48E577B7-16D7-40FE-B2F2-C1531FDEB9D5}" type="presParOf" srcId="{F20D5B26-BF13-4CB7-859A-8C6AB1596B34}" destId="{CB05F418-F853-4041-A01C-80CBB53F5CB1}" srcOrd="6" destOrd="0" presId="urn:microsoft.com/office/officeart/2005/8/layout/hChevron3"/>
    <dgm:cxn modelId="{EBF38CA5-D8DF-437D-A692-1FAF4E291BBC}" type="presParOf" srcId="{F20D5B26-BF13-4CB7-859A-8C6AB1596B34}" destId="{EF802EDF-6092-4B3B-8C81-8C42110AC5AF}" srcOrd="7" destOrd="0" presId="urn:microsoft.com/office/officeart/2005/8/layout/hChevron3"/>
    <dgm:cxn modelId="{AD68DCA7-F471-4FB8-B758-BA6E1F16BBEF}" type="presParOf" srcId="{F20D5B26-BF13-4CB7-859A-8C6AB1596B34}" destId="{630C0813-537E-49E1-BACB-FEC63973A846}" srcOrd="8" destOrd="0" presId="urn:microsoft.com/office/officeart/2005/8/layout/hChevron3"/>
    <dgm:cxn modelId="{4B27CB0C-97D4-410B-AB22-6220F5262F17}" type="presParOf" srcId="{F20D5B26-BF13-4CB7-859A-8C6AB1596B34}" destId="{81DA0718-1CE8-484B-A96E-60A990679ED8}" srcOrd="9" destOrd="0" presId="urn:microsoft.com/office/officeart/2005/8/layout/hChevron3"/>
    <dgm:cxn modelId="{C0B4F14D-6D7B-4C21-9CD1-AAB2F1E53FE6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AB488-C3D6-4926-B818-F040D65C3D15}" type="presOf" srcId="{6AB2AE54-4859-4F2C-83D4-CCFFEC3039B3}" destId="{FC98280A-1CBF-4DF0-A94C-9281F0CF53C4}" srcOrd="0" destOrd="0" presId="urn:microsoft.com/office/officeart/2005/8/layout/hChevron3"/>
    <dgm:cxn modelId="{6F4AF560-391F-451D-8261-C76F3FD2EDEC}" type="presOf" srcId="{D8F9F9EF-14E1-430A-A4BF-48362CD0F706}" destId="{560053D1-D6A6-4A0B-B087-AC3F283C68F1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E2277735-6ACD-4FAD-8CC0-1EF61E11D6F5}" type="presOf" srcId="{6C3BE733-FAF0-4BEB-B4C3-8EF8C8B1A322}" destId="{703FADA9-F9A0-430B-86B0-E4D083D0346C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C0028868-1DBD-47CE-9948-1B8C5302A98F}" type="presOf" srcId="{2D615DA4-0862-4D0D-9057-DDE203373277}" destId="{F20D5B26-BF13-4CB7-859A-8C6AB1596B3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25E10A10-2486-4531-8401-A41206A9CA49}" type="presOf" srcId="{610C46CB-843E-42BE-B333-6BDF8847E76A}" destId="{630C0813-537E-49E1-BACB-FEC63973A846}" srcOrd="0" destOrd="0" presId="urn:microsoft.com/office/officeart/2005/8/layout/hChevron3"/>
    <dgm:cxn modelId="{AE324B89-BF7F-4AFA-B959-6F1458BC9A48}" type="presOf" srcId="{815BFE45-8182-42EE-85D2-C292459454F7}" destId="{CB05F418-F853-4041-A01C-80CBB53F5CB1}" srcOrd="0" destOrd="0" presId="urn:microsoft.com/office/officeart/2005/8/layout/hChevron3"/>
    <dgm:cxn modelId="{FEA4AAD5-FD0E-4A0E-B78D-B01A469848F3}" type="presParOf" srcId="{F20D5B26-BF13-4CB7-859A-8C6AB1596B34}" destId="{703FADA9-F9A0-430B-86B0-E4D083D0346C}" srcOrd="0" destOrd="0" presId="urn:microsoft.com/office/officeart/2005/8/layout/hChevron3"/>
    <dgm:cxn modelId="{620CC13A-E169-47EB-A525-968ABB998DFC}" type="presParOf" srcId="{F20D5B26-BF13-4CB7-859A-8C6AB1596B34}" destId="{D605303A-8FA6-4BEB-B524-71F75C75ABC8}" srcOrd="1" destOrd="0" presId="urn:microsoft.com/office/officeart/2005/8/layout/hChevron3"/>
    <dgm:cxn modelId="{27EEE822-CEEC-4CF4-9AB8-51FF313E38E1}" type="presParOf" srcId="{F20D5B26-BF13-4CB7-859A-8C6AB1596B34}" destId="{560053D1-D6A6-4A0B-B087-AC3F283C68F1}" srcOrd="2" destOrd="0" presId="urn:microsoft.com/office/officeart/2005/8/layout/hChevron3"/>
    <dgm:cxn modelId="{EB35EF4A-6F45-46DF-9A5D-C40CAEFF354D}" type="presParOf" srcId="{F20D5B26-BF13-4CB7-859A-8C6AB1596B34}" destId="{5E5DE1B9-C867-4CA7-91DA-5FD5A68B45EF}" srcOrd="3" destOrd="0" presId="urn:microsoft.com/office/officeart/2005/8/layout/hChevron3"/>
    <dgm:cxn modelId="{08BA568E-6A51-4B9C-8E75-4718DBD1527C}" type="presParOf" srcId="{F20D5B26-BF13-4CB7-859A-8C6AB1596B34}" destId="{CB05F418-F853-4041-A01C-80CBB53F5CB1}" srcOrd="4" destOrd="0" presId="urn:microsoft.com/office/officeart/2005/8/layout/hChevron3"/>
    <dgm:cxn modelId="{65B58601-D8B5-4D4B-AA35-DEFB7162AB44}" type="presParOf" srcId="{F20D5B26-BF13-4CB7-859A-8C6AB1596B34}" destId="{EF802EDF-6092-4B3B-8C81-8C42110AC5AF}" srcOrd="5" destOrd="0" presId="urn:microsoft.com/office/officeart/2005/8/layout/hChevron3"/>
    <dgm:cxn modelId="{47F8BCC4-56F5-4A17-A966-857841087B97}" type="presParOf" srcId="{F20D5B26-BF13-4CB7-859A-8C6AB1596B34}" destId="{630C0813-537E-49E1-BACB-FEC63973A846}" srcOrd="6" destOrd="0" presId="urn:microsoft.com/office/officeart/2005/8/layout/hChevron3"/>
    <dgm:cxn modelId="{47AA2E95-D769-4BD0-82ED-799A8A6201A2}" type="presParOf" srcId="{F20D5B26-BF13-4CB7-859A-8C6AB1596B34}" destId="{81DA0718-1CE8-484B-A96E-60A990679ED8}" srcOrd="7" destOrd="0" presId="urn:microsoft.com/office/officeart/2005/8/layout/hChevron3"/>
    <dgm:cxn modelId="{3186CC70-0609-43EC-98A4-9425B714C019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9C4E09-1E65-4481-BE41-9040D2B44347}" type="presOf" srcId="{0BCC782D-FB28-4E0D-B7E2-5EEE1BF93EC2}" destId="{ECA4722E-FAF2-4AE7-B467-C4700A298CB2}" srcOrd="0" destOrd="0" presId="urn:microsoft.com/office/officeart/2005/8/layout/hChevron3"/>
    <dgm:cxn modelId="{01BACBBE-3AC2-41D7-8AE3-9073F73201C9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443E295F-4D6B-4CC3-AF6B-A0A6735CA00B}" type="presOf" srcId="{6AB2AE54-4859-4F2C-83D4-CCFFEC3039B3}" destId="{FC98280A-1CBF-4DF0-A94C-9281F0CF53C4}" srcOrd="0" destOrd="0" presId="urn:microsoft.com/office/officeart/2005/8/layout/hChevron3"/>
    <dgm:cxn modelId="{E3CE189C-26DD-44A4-B8F2-42C323677440}" type="presOf" srcId="{610C46CB-843E-42BE-B333-6BDF8847E76A}" destId="{630C0813-537E-49E1-BACB-FEC63973A846}" srcOrd="0" destOrd="0" presId="urn:microsoft.com/office/officeart/2005/8/layout/hChevron3"/>
    <dgm:cxn modelId="{3DDC2C66-F2FF-41AE-B321-6777ED4D0CEA}" type="presOf" srcId="{D8F9F9EF-14E1-430A-A4BF-48362CD0F706}" destId="{560053D1-D6A6-4A0B-B087-AC3F283C68F1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D12A6719-6E0E-42A3-BF2B-641EB39441AF}" type="presOf" srcId="{815BFE45-8182-42EE-85D2-C292459454F7}" destId="{CB05F418-F853-4041-A01C-80CBB53F5CB1}" srcOrd="0" destOrd="0" presId="urn:microsoft.com/office/officeart/2005/8/layout/hChevron3"/>
    <dgm:cxn modelId="{F6733F25-503B-4C1E-82AF-358A3AA52CCD}" type="presOf" srcId="{2D615DA4-0862-4D0D-9057-DDE203373277}" destId="{F20D5B26-BF13-4CB7-859A-8C6AB1596B34}" srcOrd="0" destOrd="0" presId="urn:microsoft.com/office/officeart/2005/8/layout/hChevron3"/>
    <dgm:cxn modelId="{C356BF34-B00C-400A-B5F2-FA99EA6E2350}" type="presParOf" srcId="{F20D5B26-BF13-4CB7-859A-8C6AB1596B34}" destId="{ECA4722E-FAF2-4AE7-B467-C4700A298CB2}" srcOrd="0" destOrd="0" presId="urn:microsoft.com/office/officeart/2005/8/layout/hChevron3"/>
    <dgm:cxn modelId="{3C07DAC4-A1AD-46A5-81B2-64D0F45B70EF}" type="presParOf" srcId="{F20D5B26-BF13-4CB7-859A-8C6AB1596B34}" destId="{0073D689-3A96-47A4-8834-2221DDB451E9}" srcOrd="1" destOrd="0" presId="urn:microsoft.com/office/officeart/2005/8/layout/hChevron3"/>
    <dgm:cxn modelId="{002144FA-7360-45C9-AE43-BA281E4B96C9}" type="presParOf" srcId="{F20D5B26-BF13-4CB7-859A-8C6AB1596B34}" destId="{703FADA9-F9A0-430B-86B0-E4D083D0346C}" srcOrd="2" destOrd="0" presId="urn:microsoft.com/office/officeart/2005/8/layout/hChevron3"/>
    <dgm:cxn modelId="{277AD94F-AE7B-4880-8FD5-5F272D7992F1}" type="presParOf" srcId="{F20D5B26-BF13-4CB7-859A-8C6AB1596B34}" destId="{D605303A-8FA6-4BEB-B524-71F75C75ABC8}" srcOrd="3" destOrd="0" presId="urn:microsoft.com/office/officeart/2005/8/layout/hChevron3"/>
    <dgm:cxn modelId="{FD2AD9E9-7672-478F-9604-AAEBF301ACE5}" type="presParOf" srcId="{F20D5B26-BF13-4CB7-859A-8C6AB1596B34}" destId="{560053D1-D6A6-4A0B-B087-AC3F283C68F1}" srcOrd="4" destOrd="0" presId="urn:microsoft.com/office/officeart/2005/8/layout/hChevron3"/>
    <dgm:cxn modelId="{E4A62B56-5131-4CCD-B7FE-F112ADB39262}" type="presParOf" srcId="{F20D5B26-BF13-4CB7-859A-8C6AB1596B34}" destId="{5E5DE1B9-C867-4CA7-91DA-5FD5A68B45EF}" srcOrd="5" destOrd="0" presId="urn:microsoft.com/office/officeart/2005/8/layout/hChevron3"/>
    <dgm:cxn modelId="{48E577B7-16D7-40FE-B2F2-C1531FDEB9D5}" type="presParOf" srcId="{F20D5B26-BF13-4CB7-859A-8C6AB1596B34}" destId="{CB05F418-F853-4041-A01C-80CBB53F5CB1}" srcOrd="6" destOrd="0" presId="urn:microsoft.com/office/officeart/2005/8/layout/hChevron3"/>
    <dgm:cxn modelId="{EBF38CA5-D8DF-437D-A692-1FAF4E291BBC}" type="presParOf" srcId="{F20D5B26-BF13-4CB7-859A-8C6AB1596B34}" destId="{EF802EDF-6092-4B3B-8C81-8C42110AC5AF}" srcOrd="7" destOrd="0" presId="urn:microsoft.com/office/officeart/2005/8/layout/hChevron3"/>
    <dgm:cxn modelId="{AD68DCA7-F471-4FB8-B758-BA6E1F16BBEF}" type="presParOf" srcId="{F20D5B26-BF13-4CB7-859A-8C6AB1596B34}" destId="{630C0813-537E-49E1-BACB-FEC63973A846}" srcOrd="8" destOrd="0" presId="urn:microsoft.com/office/officeart/2005/8/layout/hChevron3"/>
    <dgm:cxn modelId="{4B27CB0C-97D4-410B-AB22-6220F5262F17}" type="presParOf" srcId="{F20D5B26-BF13-4CB7-859A-8C6AB1596B34}" destId="{81DA0718-1CE8-484B-A96E-60A990679ED8}" srcOrd="9" destOrd="0" presId="urn:microsoft.com/office/officeart/2005/8/layout/hChevron3"/>
    <dgm:cxn modelId="{C0B4F14D-6D7B-4C21-9CD1-AAB2F1E53FE6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AB488-C3D6-4926-B818-F040D65C3D15}" type="presOf" srcId="{6AB2AE54-4859-4F2C-83D4-CCFFEC3039B3}" destId="{FC98280A-1CBF-4DF0-A94C-9281F0CF53C4}" srcOrd="0" destOrd="0" presId="urn:microsoft.com/office/officeart/2005/8/layout/hChevron3"/>
    <dgm:cxn modelId="{6F4AF560-391F-451D-8261-C76F3FD2EDEC}" type="presOf" srcId="{D8F9F9EF-14E1-430A-A4BF-48362CD0F706}" destId="{560053D1-D6A6-4A0B-B087-AC3F283C68F1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E2277735-6ACD-4FAD-8CC0-1EF61E11D6F5}" type="presOf" srcId="{6C3BE733-FAF0-4BEB-B4C3-8EF8C8B1A322}" destId="{703FADA9-F9A0-430B-86B0-E4D083D0346C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C0028868-1DBD-47CE-9948-1B8C5302A98F}" type="presOf" srcId="{2D615DA4-0862-4D0D-9057-DDE203373277}" destId="{F20D5B26-BF13-4CB7-859A-8C6AB1596B3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25E10A10-2486-4531-8401-A41206A9CA49}" type="presOf" srcId="{610C46CB-843E-42BE-B333-6BDF8847E76A}" destId="{630C0813-537E-49E1-BACB-FEC63973A846}" srcOrd="0" destOrd="0" presId="urn:microsoft.com/office/officeart/2005/8/layout/hChevron3"/>
    <dgm:cxn modelId="{AE324B89-BF7F-4AFA-B959-6F1458BC9A48}" type="presOf" srcId="{815BFE45-8182-42EE-85D2-C292459454F7}" destId="{CB05F418-F853-4041-A01C-80CBB53F5CB1}" srcOrd="0" destOrd="0" presId="urn:microsoft.com/office/officeart/2005/8/layout/hChevron3"/>
    <dgm:cxn modelId="{FEA4AAD5-FD0E-4A0E-B78D-B01A469848F3}" type="presParOf" srcId="{F20D5B26-BF13-4CB7-859A-8C6AB1596B34}" destId="{703FADA9-F9A0-430B-86B0-E4D083D0346C}" srcOrd="0" destOrd="0" presId="urn:microsoft.com/office/officeart/2005/8/layout/hChevron3"/>
    <dgm:cxn modelId="{620CC13A-E169-47EB-A525-968ABB998DFC}" type="presParOf" srcId="{F20D5B26-BF13-4CB7-859A-8C6AB1596B34}" destId="{D605303A-8FA6-4BEB-B524-71F75C75ABC8}" srcOrd="1" destOrd="0" presId="urn:microsoft.com/office/officeart/2005/8/layout/hChevron3"/>
    <dgm:cxn modelId="{27EEE822-CEEC-4CF4-9AB8-51FF313E38E1}" type="presParOf" srcId="{F20D5B26-BF13-4CB7-859A-8C6AB1596B34}" destId="{560053D1-D6A6-4A0B-B087-AC3F283C68F1}" srcOrd="2" destOrd="0" presId="urn:microsoft.com/office/officeart/2005/8/layout/hChevron3"/>
    <dgm:cxn modelId="{EB35EF4A-6F45-46DF-9A5D-C40CAEFF354D}" type="presParOf" srcId="{F20D5B26-BF13-4CB7-859A-8C6AB1596B34}" destId="{5E5DE1B9-C867-4CA7-91DA-5FD5A68B45EF}" srcOrd="3" destOrd="0" presId="urn:microsoft.com/office/officeart/2005/8/layout/hChevron3"/>
    <dgm:cxn modelId="{08BA568E-6A51-4B9C-8E75-4718DBD1527C}" type="presParOf" srcId="{F20D5B26-BF13-4CB7-859A-8C6AB1596B34}" destId="{CB05F418-F853-4041-A01C-80CBB53F5CB1}" srcOrd="4" destOrd="0" presId="urn:microsoft.com/office/officeart/2005/8/layout/hChevron3"/>
    <dgm:cxn modelId="{65B58601-D8B5-4D4B-AA35-DEFB7162AB44}" type="presParOf" srcId="{F20D5B26-BF13-4CB7-859A-8C6AB1596B34}" destId="{EF802EDF-6092-4B3B-8C81-8C42110AC5AF}" srcOrd="5" destOrd="0" presId="urn:microsoft.com/office/officeart/2005/8/layout/hChevron3"/>
    <dgm:cxn modelId="{47F8BCC4-56F5-4A17-A966-857841087B97}" type="presParOf" srcId="{F20D5B26-BF13-4CB7-859A-8C6AB1596B34}" destId="{630C0813-537E-49E1-BACB-FEC63973A846}" srcOrd="6" destOrd="0" presId="urn:microsoft.com/office/officeart/2005/8/layout/hChevron3"/>
    <dgm:cxn modelId="{47AA2E95-D769-4BD0-82ED-799A8A6201A2}" type="presParOf" srcId="{F20D5B26-BF13-4CB7-859A-8C6AB1596B34}" destId="{81DA0718-1CE8-484B-A96E-60A990679ED8}" srcOrd="7" destOrd="0" presId="urn:microsoft.com/office/officeart/2005/8/layout/hChevron3"/>
    <dgm:cxn modelId="{3186CC70-0609-43EC-98A4-9425B714C019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 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 custScaleX="96159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F76C0712-F96F-4527-82A7-FF86CADDE886}" type="presOf" srcId="{610C46CB-843E-42BE-B333-6BDF8847E76A}" destId="{630C0813-537E-49E1-BACB-FEC63973A846}" srcOrd="0" destOrd="0" presId="urn:microsoft.com/office/officeart/2005/8/layout/hChevron3"/>
    <dgm:cxn modelId="{27511580-ED48-4EE6-9B4F-C4645CBFF362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F312CDEB-D0D3-4E61-8CC5-44E13955A3BE}" type="presOf" srcId="{D8F9F9EF-14E1-430A-A4BF-48362CD0F706}" destId="{560053D1-D6A6-4A0B-B087-AC3F283C68F1}" srcOrd="0" destOrd="0" presId="urn:microsoft.com/office/officeart/2005/8/layout/hChevron3"/>
    <dgm:cxn modelId="{1EAC60C1-AFC2-4B99-9125-A666C80F0DE3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54D6C4E7-EF8A-466C-B255-0448DB19C57A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9FFC5FE5-32B3-4794-A1D0-48A6164B3B29}" type="presOf" srcId="{815BFE45-8182-42EE-85D2-C292459454F7}" destId="{CB05F418-F853-4041-A01C-80CBB53F5CB1}" srcOrd="0" destOrd="0" presId="urn:microsoft.com/office/officeart/2005/8/layout/hChevron3"/>
    <dgm:cxn modelId="{836D0E04-4F9A-455F-B6B0-132FD61605F8}" type="presParOf" srcId="{F20D5B26-BF13-4CB7-859A-8C6AB1596B34}" destId="{703FADA9-F9A0-430B-86B0-E4D083D0346C}" srcOrd="0" destOrd="0" presId="urn:microsoft.com/office/officeart/2005/8/layout/hChevron3"/>
    <dgm:cxn modelId="{B80B7EA2-12CB-479F-A372-BC71403EBDF6}" type="presParOf" srcId="{F20D5B26-BF13-4CB7-859A-8C6AB1596B34}" destId="{D605303A-8FA6-4BEB-B524-71F75C75ABC8}" srcOrd="1" destOrd="0" presId="urn:microsoft.com/office/officeart/2005/8/layout/hChevron3"/>
    <dgm:cxn modelId="{6C6BB49C-2A33-42CE-8986-5A783EF5CB2B}" type="presParOf" srcId="{F20D5B26-BF13-4CB7-859A-8C6AB1596B34}" destId="{560053D1-D6A6-4A0B-B087-AC3F283C68F1}" srcOrd="2" destOrd="0" presId="urn:microsoft.com/office/officeart/2005/8/layout/hChevron3"/>
    <dgm:cxn modelId="{69A35834-24B4-4BF7-8516-05648999A614}" type="presParOf" srcId="{F20D5B26-BF13-4CB7-859A-8C6AB1596B34}" destId="{5E5DE1B9-C867-4CA7-91DA-5FD5A68B45EF}" srcOrd="3" destOrd="0" presId="urn:microsoft.com/office/officeart/2005/8/layout/hChevron3"/>
    <dgm:cxn modelId="{0E8C89D4-CE33-4BA7-902A-0387262578A6}" type="presParOf" srcId="{F20D5B26-BF13-4CB7-859A-8C6AB1596B34}" destId="{CB05F418-F853-4041-A01C-80CBB53F5CB1}" srcOrd="4" destOrd="0" presId="urn:microsoft.com/office/officeart/2005/8/layout/hChevron3"/>
    <dgm:cxn modelId="{BBA0CD7D-B7EF-4D75-B00E-CE306742EFAF}" type="presParOf" srcId="{F20D5B26-BF13-4CB7-859A-8C6AB1596B34}" destId="{EF802EDF-6092-4B3B-8C81-8C42110AC5AF}" srcOrd="5" destOrd="0" presId="urn:microsoft.com/office/officeart/2005/8/layout/hChevron3"/>
    <dgm:cxn modelId="{D6525AD4-CCD2-4A27-BC61-6AE95678DDBF}" type="presParOf" srcId="{F20D5B26-BF13-4CB7-859A-8C6AB1596B34}" destId="{630C0813-537E-49E1-BACB-FEC63973A846}" srcOrd="6" destOrd="0" presId="urn:microsoft.com/office/officeart/2005/8/layout/hChevron3"/>
    <dgm:cxn modelId="{E25B9273-C8AB-4638-9A33-B8A517F6B185}" type="presParOf" srcId="{F20D5B26-BF13-4CB7-859A-8C6AB1596B34}" destId="{81DA0718-1CE8-484B-A96E-60A990679ED8}" srcOrd="7" destOrd="0" presId="urn:microsoft.com/office/officeart/2005/8/layout/hChevron3"/>
    <dgm:cxn modelId="{AFA9D076-BFD7-45CC-837E-893C0C6EEF51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29C4E09-1E65-4481-BE41-9040D2B44347}" type="presOf" srcId="{0BCC782D-FB28-4E0D-B7E2-5EEE1BF93EC2}" destId="{ECA4722E-FAF2-4AE7-B467-C4700A298CB2}" srcOrd="0" destOrd="0" presId="urn:microsoft.com/office/officeart/2005/8/layout/hChevron3"/>
    <dgm:cxn modelId="{01BACBBE-3AC2-41D7-8AE3-9073F73201C9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443E295F-4D6B-4CC3-AF6B-A0A6735CA00B}" type="presOf" srcId="{6AB2AE54-4859-4F2C-83D4-CCFFEC3039B3}" destId="{FC98280A-1CBF-4DF0-A94C-9281F0CF53C4}" srcOrd="0" destOrd="0" presId="urn:microsoft.com/office/officeart/2005/8/layout/hChevron3"/>
    <dgm:cxn modelId="{E3CE189C-26DD-44A4-B8F2-42C323677440}" type="presOf" srcId="{610C46CB-843E-42BE-B333-6BDF8847E76A}" destId="{630C0813-537E-49E1-BACB-FEC63973A846}" srcOrd="0" destOrd="0" presId="urn:microsoft.com/office/officeart/2005/8/layout/hChevron3"/>
    <dgm:cxn modelId="{3DDC2C66-F2FF-41AE-B321-6777ED4D0CEA}" type="presOf" srcId="{D8F9F9EF-14E1-430A-A4BF-48362CD0F706}" destId="{560053D1-D6A6-4A0B-B087-AC3F283C68F1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D12A6719-6E0E-42A3-BF2B-641EB39441AF}" type="presOf" srcId="{815BFE45-8182-42EE-85D2-C292459454F7}" destId="{CB05F418-F853-4041-A01C-80CBB53F5CB1}" srcOrd="0" destOrd="0" presId="urn:microsoft.com/office/officeart/2005/8/layout/hChevron3"/>
    <dgm:cxn modelId="{F6733F25-503B-4C1E-82AF-358A3AA52CCD}" type="presOf" srcId="{2D615DA4-0862-4D0D-9057-DDE203373277}" destId="{F20D5B26-BF13-4CB7-859A-8C6AB1596B34}" srcOrd="0" destOrd="0" presId="urn:microsoft.com/office/officeart/2005/8/layout/hChevron3"/>
    <dgm:cxn modelId="{C356BF34-B00C-400A-B5F2-FA99EA6E2350}" type="presParOf" srcId="{F20D5B26-BF13-4CB7-859A-8C6AB1596B34}" destId="{ECA4722E-FAF2-4AE7-B467-C4700A298CB2}" srcOrd="0" destOrd="0" presId="urn:microsoft.com/office/officeart/2005/8/layout/hChevron3"/>
    <dgm:cxn modelId="{3C07DAC4-A1AD-46A5-81B2-64D0F45B70EF}" type="presParOf" srcId="{F20D5B26-BF13-4CB7-859A-8C6AB1596B34}" destId="{0073D689-3A96-47A4-8834-2221DDB451E9}" srcOrd="1" destOrd="0" presId="urn:microsoft.com/office/officeart/2005/8/layout/hChevron3"/>
    <dgm:cxn modelId="{002144FA-7360-45C9-AE43-BA281E4B96C9}" type="presParOf" srcId="{F20D5B26-BF13-4CB7-859A-8C6AB1596B34}" destId="{703FADA9-F9A0-430B-86B0-E4D083D0346C}" srcOrd="2" destOrd="0" presId="urn:microsoft.com/office/officeart/2005/8/layout/hChevron3"/>
    <dgm:cxn modelId="{277AD94F-AE7B-4880-8FD5-5F272D7992F1}" type="presParOf" srcId="{F20D5B26-BF13-4CB7-859A-8C6AB1596B34}" destId="{D605303A-8FA6-4BEB-B524-71F75C75ABC8}" srcOrd="3" destOrd="0" presId="urn:microsoft.com/office/officeart/2005/8/layout/hChevron3"/>
    <dgm:cxn modelId="{FD2AD9E9-7672-478F-9604-AAEBF301ACE5}" type="presParOf" srcId="{F20D5B26-BF13-4CB7-859A-8C6AB1596B34}" destId="{560053D1-D6A6-4A0B-B087-AC3F283C68F1}" srcOrd="4" destOrd="0" presId="urn:microsoft.com/office/officeart/2005/8/layout/hChevron3"/>
    <dgm:cxn modelId="{E4A62B56-5131-4CCD-B7FE-F112ADB39262}" type="presParOf" srcId="{F20D5B26-BF13-4CB7-859A-8C6AB1596B34}" destId="{5E5DE1B9-C867-4CA7-91DA-5FD5A68B45EF}" srcOrd="5" destOrd="0" presId="urn:microsoft.com/office/officeart/2005/8/layout/hChevron3"/>
    <dgm:cxn modelId="{48E577B7-16D7-40FE-B2F2-C1531FDEB9D5}" type="presParOf" srcId="{F20D5B26-BF13-4CB7-859A-8C6AB1596B34}" destId="{CB05F418-F853-4041-A01C-80CBB53F5CB1}" srcOrd="6" destOrd="0" presId="urn:microsoft.com/office/officeart/2005/8/layout/hChevron3"/>
    <dgm:cxn modelId="{EBF38CA5-D8DF-437D-A692-1FAF4E291BBC}" type="presParOf" srcId="{F20D5B26-BF13-4CB7-859A-8C6AB1596B34}" destId="{EF802EDF-6092-4B3B-8C81-8C42110AC5AF}" srcOrd="7" destOrd="0" presId="urn:microsoft.com/office/officeart/2005/8/layout/hChevron3"/>
    <dgm:cxn modelId="{AD68DCA7-F471-4FB8-B758-BA6E1F16BBEF}" type="presParOf" srcId="{F20D5B26-BF13-4CB7-859A-8C6AB1596B34}" destId="{630C0813-537E-49E1-BACB-FEC63973A846}" srcOrd="8" destOrd="0" presId="urn:microsoft.com/office/officeart/2005/8/layout/hChevron3"/>
    <dgm:cxn modelId="{4B27CB0C-97D4-410B-AB22-6220F5262F17}" type="presParOf" srcId="{F20D5B26-BF13-4CB7-859A-8C6AB1596B34}" destId="{81DA0718-1CE8-484B-A96E-60A990679ED8}" srcOrd="9" destOrd="0" presId="urn:microsoft.com/office/officeart/2005/8/layout/hChevron3"/>
    <dgm:cxn modelId="{C0B4F14D-6D7B-4C21-9CD1-AAB2F1E53FE6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2AB488-C3D6-4926-B818-F040D65C3D15}" type="presOf" srcId="{6AB2AE54-4859-4F2C-83D4-CCFFEC3039B3}" destId="{FC98280A-1CBF-4DF0-A94C-9281F0CF53C4}" srcOrd="0" destOrd="0" presId="urn:microsoft.com/office/officeart/2005/8/layout/hChevron3"/>
    <dgm:cxn modelId="{6F4AF560-391F-451D-8261-C76F3FD2EDEC}" type="presOf" srcId="{D8F9F9EF-14E1-430A-A4BF-48362CD0F706}" destId="{560053D1-D6A6-4A0B-B087-AC3F283C68F1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E2277735-6ACD-4FAD-8CC0-1EF61E11D6F5}" type="presOf" srcId="{6C3BE733-FAF0-4BEB-B4C3-8EF8C8B1A322}" destId="{703FADA9-F9A0-430B-86B0-E4D083D0346C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C0028868-1DBD-47CE-9948-1B8C5302A98F}" type="presOf" srcId="{2D615DA4-0862-4D0D-9057-DDE203373277}" destId="{F20D5B26-BF13-4CB7-859A-8C6AB1596B3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25E10A10-2486-4531-8401-A41206A9CA49}" type="presOf" srcId="{610C46CB-843E-42BE-B333-6BDF8847E76A}" destId="{630C0813-537E-49E1-BACB-FEC63973A846}" srcOrd="0" destOrd="0" presId="urn:microsoft.com/office/officeart/2005/8/layout/hChevron3"/>
    <dgm:cxn modelId="{AE324B89-BF7F-4AFA-B959-6F1458BC9A48}" type="presOf" srcId="{815BFE45-8182-42EE-85D2-C292459454F7}" destId="{CB05F418-F853-4041-A01C-80CBB53F5CB1}" srcOrd="0" destOrd="0" presId="urn:microsoft.com/office/officeart/2005/8/layout/hChevron3"/>
    <dgm:cxn modelId="{FEA4AAD5-FD0E-4A0E-B78D-B01A469848F3}" type="presParOf" srcId="{F20D5B26-BF13-4CB7-859A-8C6AB1596B34}" destId="{703FADA9-F9A0-430B-86B0-E4D083D0346C}" srcOrd="0" destOrd="0" presId="urn:microsoft.com/office/officeart/2005/8/layout/hChevron3"/>
    <dgm:cxn modelId="{620CC13A-E169-47EB-A525-968ABB998DFC}" type="presParOf" srcId="{F20D5B26-BF13-4CB7-859A-8C6AB1596B34}" destId="{D605303A-8FA6-4BEB-B524-71F75C75ABC8}" srcOrd="1" destOrd="0" presId="urn:microsoft.com/office/officeart/2005/8/layout/hChevron3"/>
    <dgm:cxn modelId="{27EEE822-CEEC-4CF4-9AB8-51FF313E38E1}" type="presParOf" srcId="{F20D5B26-BF13-4CB7-859A-8C6AB1596B34}" destId="{560053D1-D6A6-4A0B-B087-AC3F283C68F1}" srcOrd="2" destOrd="0" presId="urn:microsoft.com/office/officeart/2005/8/layout/hChevron3"/>
    <dgm:cxn modelId="{EB35EF4A-6F45-46DF-9A5D-C40CAEFF354D}" type="presParOf" srcId="{F20D5B26-BF13-4CB7-859A-8C6AB1596B34}" destId="{5E5DE1B9-C867-4CA7-91DA-5FD5A68B45EF}" srcOrd="3" destOrd="0" presId="urn:microsoft.com/office/officeart/2005/8/layout/hChevron3"/>
    <dgm:cxn modelId="{08BA568E-6A51-4B9C-8E75-4718DBD1527C}" type="presParOf" srcId="{F20D5B26-BF13-4CB7-859A-8C6AB1596B34}" destId="{CB05F418-F853-4041-A01C-80CBB53F5CB1}" srcOrd="4" destOrd="0" presId="urn:microsoft.com/office/officeart/2005/8/layout/hChevron3"/>
    <dgm:cxn modelId="{65B58601-D8B5-4D4B-AA35-DEFB7162AB44}" type="presParOf" srcId="{F20D5B26-BF13-4CB7-859A-8C6AB1596B34}" destId="{EF802EDF-6092-4B3B-8C81-8C42110AC5AF}" srcOrd="5" destOrd="0" presId="urn:microsoft.com/office/officeart/2005/8/layout/hChevron3"/>
    <dgm:cxn modelId="{47F8BCC4-56F5-4A17-A966-857841087B97}" type="presParOf" srcId="{F20D5B26-BF13-4CB7-859A-8C6AB1596B34}" destId="{630C0813-537E-49E1-BACB-FEC63973A846}" srcOrd="6" destOrd="0" presId="urn:microsoft.com/office/officeart/2005/8/layout/hChevron3"/>
    <dgm:cxn modelId="{47AA2E95-D769-4BD0-82ED-799A8A6201A2}" type="presParOf" srcId="{F20D5B26-BF13-4CB7-859A-8C6AB1596B34}" destId="{81DA0718-1CE8-484B-A96E-60A990679ED8}" srcOrd="7" destOrd="0" presId="urn:microsoft.com/office/officeart/2005/8/layout/hChevron3"/>
    <dgm:cxn modelId="{3186CC70-0609-43EC-98A4-9425B714C019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B9DC952-B959-4072-9CAD-9D216DCBC871}" type="presOf" srcId="{815BFE45-8182-42EE-85D2-C292459454F7}" destId="{CB05F418-F853-4041-A01C-80CBB53F5CB1}" srcOrd="0" destOrd="0" presId="urn:microsoft.com/office/officeart/2005/8/layout/hChevron3"/>
    <dgm:cxn modelId="{59DCAB5E-577B-418A-8D10-F5772F547CDB}" type="presOf" srcId="{610C46CB-843E-42BE-B333-6BDF8847E76A}" destId="{630C0813-537E-49E1-BACB-FEC63973A846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C7018F02-851C-408F-AC44-29C3D5D7ABEA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F826A248-B13E-477F-8FE5-7ADF96BB66D8}" type="presOf" srcId="{2D615DA4-0862-4D0D-9057-DDE203373277}" destId="{F20D5B26-BF13-4CB7-859A-8C6AB1596B34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AD3EF746-CDFA-4116-BF80-8F8A46ADF4FA}" type="presOf" srcId="{0BCC782D-FB28-4E0D-B7E2-5EEE1BF93EC2}" destId="{ECA4722E-FAF2-4AE7-B467-C4700A298CB2}" srcOrd="0" destOrd="0" presId="urn:microsoft.com/office/officeart/2005/8/layout/hChevron3"/>
    <dgm:cxn modelId="{ED362FDC-EF28-41DF-8958-7498BCAA305C}" type="presOf" srcId="{D8F9F9EF-14E1-430A-A4BF-48362CD0F706}" destId="{560053D1-D6A6-4A0B-B087-AC3F283C68F1}" srcOrd="0" destOrd="0" presId="urn:microsoft.com/office/officeart/2005/8/layout/hChevron3"/>
    <dgm:cxn modelId="{ED379DB6-A5AF-4DAD-91B5-EFA64056090B}" type="presOf" srcId="{6C3BE733-FAF0-4BEB-B4C3-8EF8C8B1A322}" destId="{703FADA9-F9A0-430B-86B0-E4D083D0346C}" srcOrd="0" destOrd="0" presId="urn:microsoft.com/office/officeart/2005/8/layout/hChevron3"/>
    <dgm:cxn modelId="{6EDB8813-284E-48E4-835C-FC67F03C286A}" type="presParOf" srcId="{F20D5B26-BF13-4CB7-859A-8C6AB1596B34}" destId="{ECA4722E-FAF2-4AE7-B467-C4700A298CB2}" srcOrd="0" destOrd="0" presId="urn:microsoft.com/office/officeart/2005/8/layout/hChevron3"/>
    <dgm:cxn modelId="{6CD10515-6579-4CA6-9502-181677AD4D84}" type="presParOf" srcId="{F20D5B26-BF13-4CB7-859A-8C6AB1596B34}" destId="{0073D689-3A96-47A4-8834-2221DDB451E9}" srcOrd="1" destOrd="0" presId="urn:microsoft.com/office/officeart/2005/8/layout/hChevron3"/>
    <dgm:cxn modelId="{9782AB97-67CD-46C7-A543-328C9584B773}" type="presParOf" srcId="{F20D5B26-BF13-4CB7-859A-8C6AB1596B34}" destId="{703FADA9-F9A0-430B-86B0-E4D083D0346C}" srcOrd="2" destOrd="0" presId="urn:microsoft.com/office/officeart/2005/8/layout/hChevron3"/>
    <dgm:cxn modelId="{957274F0-A83C-47B4-A143-99FD7CEE74BE}" type="presParOf" srcId="{F20D5B26-BF13-4CB7-859A-8C6AB1596B34}" destId="{D605303A-8FA6-4BEB-B524-71F75C75ABC8}" srcOrd="3" destOrd="0" presId="urn:microsoft.com/office/officeart/2005/8/layout/hChevron3"/>
    <dgm:cxn modelId="{42796812-22B6-4028-8044-6A61179096AF}" type="presParOf" srcId="{F20D5B26-BF13-4CB7-859A-8C6AB1596B34}" destId="{560053D1-D6A6-4A0B-B087-AC3F283C68F1}" srcOrd="4" destOrd="0" presId="urn:microsoft.com/office/officeart/2005/8/layout/hChevron3"/>
    <dgm:cxn modelId="{03C3F2CB-0AA9-4A58-BE63-7FCEEC2A113F}" type="presParOf" srcId="{F20D5B26-BF13-4CB7-859A-8C6AB1596B34}" destId="{5E5DE1B9-C867-4CA7-91DA-5FD5A68B45EF}" srcOrd="5" destOrd="0" presId="urn:microsoft.com/office/officeart/2005/8/layout/hChevron3"/>
    <dgm:cxn modelId="{1A51C8DB-F41C-44F0-9980-BFEAC1607A40}" type="presParOf" srcId="{F20D5B26-BF13-4CB7-859A-8C6AB1596B34}" destId="{CB05F418-F853-4041-A01C-80CBB53F5CB1}" srcOrd="6" destOrd="0" presId="urn:microsoft.com/office/officeart/2005/8/layout/hChevron3"/>
    <dgm:cxn modelId="{FC1F31EE-4440-4524-B23E-FC8933DE3D0F}" type="presParOf" srcId="{F20D5B26-BF13-4CB7-859A-8C6AB1596B34}" destId="{EF802EDF-6092-4B3B-8C81-8C42110AC5AF}" srcOrd="7" destOrd="0" presId="urn:microsoft.com/office/officeart/2005/8/layout/hChevron3"/>
    <dgm:cxn modelId="{AA412548-2316-4BAC-A35E-B62A2D622C98}" type="presParOf" srcId="{F20D5B26-BF13-4CB7-859A-8C6AB1596B34}" destId="{630C0813-537E-49E1-BACB-FEC63973A846}" srcOrd="8" destOrd="0" presId="urn:microsoft.com/office/officeart/2005/8/layout/hChevron3"/>
    <dgm:cxn modelId="{54321C28-EBAF-4F47-A664-904C4B13D7E7}" type="presParOf" srcId="{F20D5B26-BF13-4CB7-859A-8C6AB1596B34}" destId="{81DA0718-1CE8-484B-A96E-60A990679ED8}" srcOrd="9" destOrd="0" presId="urn:microsoft.com/office/officeart/2005/8/layout/hChevron3"/>
    <dgm:cxn modelId="{BDBE8DF1-A503-4E2B-8D20-2ED1F8589644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1E259A14-6A0D-4262-AD6A-3E3C8AEA4EA0}" type="presOf" srcId="{2D615DA4-0862-4D0D-9057-DDE203373277}" destId="{F20D5B26-BF13-4CB7-859A-8C6AB1596B34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6C289E35-A934-4CF5-9CAD-895DE54E812D}" type="presOf" srcId="{815BFE45-8182-42EE-85D2-C292459454F7}" destId="{CB05F418-F853-4041-A01C-80CBB53F5CB1}" srcOrd="0" destOrd="0" presId="urn:microsoft.com/office/officeart/2005/8/layout/hChevron3"/>
    <dgm:cxn modelId="{4C9E0691-2CEA-4341-A035-9B5D5468D6D4}" type="presOf" srcId="{610C46CB-843E-42BE-B333-6BDF8847E76A}" destId="{630C0813-537E-49E1-BACB-FEC63973A846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203D1C64-AED1-4B13-87C7-A5037DB99C4A}" type="presOf" srcId="{6C3BE733-FAF0-4BEB-B4C3-8EF8C8B1A322}" destId="{703FADA9-F9A0-430B-86B0-E4D083D0346C}" srcOrd="0" destOrd="0" presId="urn:microsoft.com/office/officeart/2005/8/layout/hChevron3"/>
    <dgm:cxn modelId="{DAA226DA-C68E-4876-A040-1DE7B791D3C2}" type="presOf" srcId="{D8F9F9EF-14E1-430A-A4BF-48362CD0F706}" destId="{560053D1-D6A6-4A0B-B087-AC3F283C68F1}" srcOrd="0" destOrd="0" presId="urn:microsoft.com/office/officeart/2005/8/layout/hChevron3"/>
    <dgm:cxn modelId="{70908F81-2BB6-42A1-80EF-1B58C2CEF868}" type="presOf" srcId="{6AB2AE54-4859-4F2C-83D4-CCFFEC3039B3}" destId="{FC98280A-1CBF-4DF0-A94C-9281F0CF53C4}" srcOrd="0" destOrd="0" presId="urn:microsoft.com/office/officeart/2005/8/layout/hChevron3"/>
    <dgm:cxn modelId="{FFD001B8-FFF7-4220-BEA4-CFAD7334D160}" type="presParOf" srcId="{F20D5B26-BF13-4CB7-859A-8C6AB1596B34}" destId="{703FADA9-F9A0-430B-86B0-E4D083D0346C}" srcOrd="0" destOrd="0" presId="urn:microsoft.com/office/officeart/2005/8/layout/hChevron3"/>
    <dgm:cxn modelId="{E6BDF426-C225-41BA-9963-D01746BA0E5F}" type="presParOf" srcId="{F20D5B26-BF13-4CB7-859A-8C6AB1596B34}" destId="{D605303A-8FA6-4BEB-B524-71F75C75ABC8}" srcOrd="1" destOrd="0" presId="urn:microsoft.com/office/officeart/2005/8/layout/hChevron3"/>
    <dgm:cxn modelId="{652B11EE-FEF4-4DEC-B7E8-001EFEF4A2E3}" type="presParOf" srcId="{F20D5B26-BF13-4CB7-859A-8C6AB1596B34}" destId="{560053D1-D6A6-4A0B-B087-AC3F283C68F1}" srcOrd="2" destOrd="0" presId="urn:microsoft.com/office/officeart/2005/8/layout/hChevron3"/>
    <dgm:cxn modelId="{092B7343-DA81-4B0E-A78F-1B34CC8E078F}" type="presParOf" srcId="{F20D5B26-BF13-4CB7-859A-8C6AB1596B34}" destId="{5E5DE1B9-C867-4CA7-91DA-5FD5A68B45EF}" srcOrd="3" destOrd="0" presId="urn:microsoft.com/office/officeart/2005/8/layout/hChevron3"/>
    <dgm:cxn modelId="{C4B04C86-825B-454A-8193-DC2F8BAF92A1}" type="presParOf" srcId="{F20D5B26-BF13-4CB7-859A-8C6AB1596B34}" destId="{CB05F418-F853-4041-A01C-80CBB53F5CB1}" srcOrd="4" destOrd="0" presId="urn:microsoft.com/office/officeart/2005/8/layout/hChevron3"/>
    <dgm:cxn modelId="{0FF6CAE7-9F77-4BCD-BE99-07A164CBECE0}" type="presParOf" srcId="{F20D5B26-BF13-4CB7-859A-8C6AB1596B34}" destId="{EF802EDF-6092-4B3B-8C81-8C42110AC5AF}" srcOrd="5" destOrd="0" presId="urn:microsoft.com/office/officeart/2005/8/layout/hChevron3"/>
    <dgm:cxn modelId="{AB9ABD9A-D351-4010-8901-2264CE2E12E5}" type="presParOf" srcId="{F20D5B26-BF13-4CB7-859A-8C6AB1596B34}" destId="{630C0813-537E-49E1-BACB-FEC63973A846}" srcOrd="6" destOrd="0" presId="urn:microsoft.com/office/officeart/2005/8/layout/hChevron3"/>
    <dgm:cxn modelId="{EB5C59A7-76DC-45EF-AE84-C2F5D4A89BB4}" type="presParOf" srcId="{F20D5B26-BF13-4CB7-859A-8C6AB1596B34}" destId="{81DA0718-1CE8-484B-A96E-60A990679ED8}" srcOrd="7" destOrd="0" presId="urn:microsoft.com/office/officeart/2005/8/layout/hChevron3"/>
    <dgm:cxn modelId="{50C12830-0707-4E53-959A-72E3912BA6CD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B52FB3A4-BF7F-4AE0-86BD-2F03BBB57F39}" type="presOf" srcId="{6C3BE733-FAF0-4BEB-B4C3-8EF8C8B1A322}" destId="{703FADA9-F9A0-430B-86B0-E4D083D0346C}" srcOrd="0" destOrd="0" presId="urn:microsoft.com/office/officeart/2005/8/layout/hChevron3"/>
    <dgm:cxn modelId="{67965D20-5E39-44A9-886F-E8844CAA5B35}" type="presOf" srcId="{610C46CB-843E-42BE-B333-6BDF8847E76A}" destId="{630C0813-537E-49E1-BACB-FEC63973A846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BB09CF50-161C-4302-9A21-031F7F47E0CF}" type="presOf" srcId="{6AB2AE54-4859-4F2C-83D4-CCFFEC3039B3}" destId="{FC98280A-1CBF-4DF0-A94C-9281F0CF53C4}" srcOrd="0" destOrd="0" presId="urn:microsoft.com/office/officeart/2005/8/layout/hChevron3"/>
    <dgm:cxn modelId="{3E19BE13-997F-4EE8-B54B-B50E219C8295}" type="presOf" srcId="{2D615DA4-0862-4D0D-9057-DDE203373277}" destId="{F20D5B26-BF13-4CB7-859A-8C6AB1596B34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67E726DD-08BF-4EBE-892D-7B2B56CF0AD4}" type="presOf" srcId="{815BFE45-8182-42EE-85D2-C292459454F7}" destId="{CB05F418-F853-4041-A01C-80CBB53F5CB1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CB73F40B-9BFC-479B-97F9-C6E843B463B6}" type="presOf" srcId="{D8F9F9EF-14E1-430A-A4BF-48362CD0F706}" destId="{560053D1-D6A6-4A0B-B087-AC3F283C68F1}" srcOrd="0" destOrd="0" presId="urn:microsoft.com/office/officeart/2005/8/layout/hChevron3"/>
    <dgm:cxn modelId="{56764C6A-D5ED-43EC-BB2A-B35A4714F0DF}" type="presOf" srcId="{0BCC782D-FB28-4E0D-B7E2-5EEE1BF93EC2}" destId="{ECA4722E-FAF2-4AE7-B467-C4700A298CB2}" srcOrd="0" destOrd="0" presId="urn:microsoft.com/office/officeart/2005/8/layout/hChevron3"/>
    <dgm:cxn modelId="{AE0D0DE7-C899-421D-96A8-9274B95A723A}" type="presParOf" srcId="{F20D5B26-BF13-4CB7-859A-8C6AB1596B34}" destId="{ECA4722E-FAF2-4AE7-B467-C4700A298CB2}" srcOrd="0" destOrd="0" presId="urn:microsoft.com/office/officeart/2005/8/layout/hChevron3"/>
    <dgm:cxn modelId="{DE896D8A-D459-426E-AEE6-534104329F9F}" type="presParOf" srcId="{F20D5B26-BF13-4CB7-859A-8C6AB1596B34}" destId="{0073D689-3A96-47A4-8834-2221DDB451E9}" srcOrd="1" destOrd="0" presId="urn:microsoft.com/office/officeart/2005/8/layout/hChevron3"/>
    <dgm:cxn modelId="{8C213A00-66BC-4A28-BB85-7CA15B5BC66F}" type="presParOf" srcId="{F20D5B26-BF13-4CB7-859A-8C6AB1596B34}" destId="{703FADA9-F9A0-430B-86B0-E4D083D0346C}" srcOrd="2" destOrd="0" presId="urn:microsoft.com/office/officeart/2005/8/layout/hChevron3"/>
    <dgm:cxn modelId="{A8686C85-0D11-4D62-B5B7-3D4783E97471}" type="presParOf" srcId="{F20D5B26-BF13-4CB7-859A-8C6AB1596B34}" destId="{D605303A-8FA6-4BEB-B524-71F75C75ABC8}" srcOrd="3" destOrd="0" presId="urn:microsoft.com/office/officeart/2005/8/layout/hChevron3"/>
    <dgm:cxn modelId="{6478C068-78B1-4BF9-9CFF-AFC732590FF4}" type="presParOf" srcId="{F20D5B26-BF13-4CB7-859A-8C6AB1596B34}" destId="{560053D1-D6A6-4A0B-B087-AC3F283C68F1}" srcOrd="4" destOrd="0" presId="urn:microsoft.com/office/officeart/2005/8/layout/hChevron3"/>
    <dgm:cxn modelId="{46FD6D73-3C0F-46C5-85AB-BB0D842D37BA}" type="presParOf" srcId="{F20D5B26-BF13-4CB7-859A-8C6AB1596B34}" destId="{5E5DE1B9-C867-4CA7-91DA-5FD5A68B45EF}" srcOrd="5" destOrd="0" presId="urn:microsoft.com/office/officeart/2005/8/layout/hChevron3"/>
    <dgm:cxn modelId="{A8EA9AC6-B222-4B29-A3F1-32DD35A7D1BF}" type="presParOf" srcId="{F20D5B26-BF13-4CB7-859A-8C6AB1596B34}" destId="{CB05F418-F853-4041-A01C-80CBB53F5CB1}" srcOrd="6" destOrd="0" presId="urn:microsoft.com/office/officeart/2005/8/layout/hChevron3"/>
    <dgm:cxn modelId="{BB8C36B4-7DC2-48D7-A551-3393CE90C316}" type="presParOf" srcId="{F20D5B26-BF13-4CB7-859A-8C6AB1596B34}" destId="{EF802EDF-6092-4B3B-8C81-8C42110AC5AF}" srcOrd="7" destOrd="0" presId="urn:microsoft.com/office/officeart/2005/8/layout/hChevron3"/>
    <dgm:cxn modelId="{AC064C8A-60AD-4068-BCA3-E337ECADF1C5}" type="presParOf" srcId="{F20D5B26-BF13-4CB7-859A-8C6AB1596B34}" destId="{630C0813-537E-49E1-BACB-FEC63973A846}" srcOrd="8" destOrd="0" presId="urn:microsoft.com/office/officeart/2005/8/layout/hChevron3"/>
    <dgm:cxn modelId="{C523C34C-B76A-4F2D-BAEE-CFCA80226B2C}" type="presParOf" srcId="{F20D5B26-BF13-4CB7-859A-8C6AB1596B34}" destId="{81DA0718-1CE8-484B-A96E-60A990679ED8}" srcOrd="9" destOrd="0" presId="urn:microsoft.com/office/officeart/2005/8/layout/hChevron3"/>
    <dgm:cxn modelId="{009F3A7A-3791-447D-A278-574CAAC487EE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4FE631D-2980-482B-AC0F-3BC63BEB3409}" type="presOf" srcId="{610C46CB-843E-42BE-B333-6BDF8847E76A}" destId="{630C0813-537E-49E1-BACB-FEC63973A846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2AF92240-B9D9-4FC3-8CFC-C2D74D84627A}" type="presOf" srcId="{D8F9F9EF-14E1-430A-A4BF-48362CD0F706}" destId="{560053D1-D6A6-4A0B-B087-AC3F283C68F1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F0C72872-AF04-41B8-AD93-963C2154D2F2}" type="presOf" srcId="{6C3BE733-FAF0-4BEB-B4C3-8EF8C8B1A322}" destId="{703FADA9-F9A0-430B-86B0-E4D083D0346C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47161074-CC87-4F63-9F5F-ECDB0C6607D2}" type="presOf" srcId="{815BFE45-8182-42EE-85D2-C292459454F7}" destId="{CB05F418-F853-4041-A01C-80CBB53F5CB1}" srcOrd="0" destOrd="0" presId="urn:microsoft.com/office/officeart/2005/8/layout/hChevron3"/>
    <dgm:cxn modelId="{F2DC881F-68A0-4A37-9865-6F1C7A888127}" type="presOf" srcId="{6AB2AE54-4859-4F2C-83D4-CCFFEC3039B3}" destId="{FC98280A-1CBF-4DF0-A94C-9281F0CF53C4}" srcOrd="0" destOrd="0" presId="urn:microsoft.com/office/officeart/2005/8/layout/hChevron3"/>
    <dgm:cxn modelId="{9A147837-2625-4026-BD2C-09F4390E832C}" type="presOf" srcId="{2D615DA4-0862-4D0D-9057-DDE203373277}" destId="{F20D5B26-BF13-4CB7-859A-8C6AB1596B34}" srcOrd="0" destOrd="0" presId="urn:microsoft.com/office/officeart/2005/8/layout/hChevron3"/>
    <dgm:cxn modelId="{748F0CC4-4F7E-4CB6-9557-486A648BDA20}" type="presParOf" srcId="{F20D5B26-BF13-4CB7-859A-8C6AB1596B34}" destId="{703FADA9-F9A0-430B-86B0-E4D083D0346C}" srcOrd="0" destOrd="0" presId="urn:microsoft.com/office/officeart/2005/8/layout/hChevron3"/>
    <dgm:cxn modelId="{27453BF9-D2DC-4DD4-B37C-DA1B95B78B40}" type="presParOf" srcId="{F20D5B26-BF13-4CB7-859A-8C6AB1596B34}" destId="{D605303A-8FA6-4BEB-B524-71F75C75ABC8}" srcOrd="1" destOrd="0" presId="urn:microsoft.com/office/officeart/2005/8/layout/hChevron3"/>
    <dgm:cxn modelId="{EB44378C-90B8-4CA7-89DB-6D0F3732124D}" type="presParOf" srcId="{F20D5B26-BF13-4CB7-859A-8C6AB1596B34}" destId="{560053D1-D6A6-4A0B-B087-AC3F283C68F1}" srcOrd="2" destOrd="0" presId="urn:microsoft.com/office/officeart/2005/8/layout/hChevron3"/>
    <dgm:cxn modelId="{8E1AF0D2-0377-4FBC-B706-980DE2C2ACF4}" type="presParOf" srcId="{F20D5B26-BF13-4CB7-859A-8C6AB1596B34}" destId="{5E5DE1B9-C867-4CA7-91DA-5FD5A68B45EF}" srcOrd="3" destOrd="0" presId="urn:microsoft.com/office/officeart/2005/8/layout/hChevron3"/>
    <dgm:cxn modelId="{4B6093FD-4650-4370-BA08-A6E48833D373}" type="presParOf" srcId="{F20D5B26-BF13-4CB7-859A-8C6AB1596B34}" destId="{CB05F418-F853-4041-A01C-80CBB53F5CB1}" srcOrd="4" destOrd="0" presId="urn:microsoft.com/office/officeart/2005/8/layout/hChevron3"/>
    <dgm:cxn modelId="{6A70EAED-8EA2-4069-8294-A4363F6DBC9E}" type="presParOf" srcId="{F20D5B26-BF13-4CB7-859A-8C6AB1596B34}" destId="{EF802EDF-6092-4B3B-8C81-8C42110AC5AF}" srcOrd="5" destOrd="0" presId="urn:microsoft.com/office/officeart/2005/8/layout/hChevron3"/>
    <dgm:cxn modelId="{264C6A25-66BC-499B-993D-5ECCA127C599}" type="presParOf" srcId="{F20D5B26-BF13-4CB7-859A-8C6AB1596B34}" destId="{630C0813-537E-49E1-BACB-FEC63973A846}" srcOrd="6" destOrd="0" presId="urn:microsoft.com/office/officeart/2005/8/layout/hChevron3"/>
    <dgm:cxn modelId="{B3BA7681-87F7-40A4-8031-038D2857F137}" type="presParOf" srcId="{F20D5B26-BF13-4CB7-859A-8C6AB1596B34}" destId="{81DA0718-1CE8-484B-A96E-60A990679ED8}" srcOrd="7" destOrd="0" presId="urn:microsoft.com/office/officeart/2005/8/layout/hChevron3"/>
    <dgm:cxn modelId="{52992F76-B398-4825-9522-2275DD9DC22A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DE5829-092C-418B-B13A-38403DAE68B6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A6F51C18-F804-417B-BBF3-227F0102D998}" type="presOf" srcId="{D8F9F9EF-14E1-430A-A4BF-48362CD0F706}" destId="{560053D1-D6A6-4A0B-B087-AC3F283C68F1}" srcOrd="0" destOrd="0" presId="urn:microsoft.com/office/officeart/2005/8/layout/hChevron3"/>
    <dgm:cxn modelId="{2A78F60C-A9A7-4235-AB86-18E50B529C98}" type="presOf" srcId="{0BCC782D-FB28-4E0D-B7E2-5EEE1BF93EC2}" destId="{ECA4722E-FAF2-4AE7-B467-C4700A298CB2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4BDDA6C0-C17F-4A19-9810-6C32BC811DDA}" type="presOf" srcId="{610C46CB-843E-42BE-B333-6BDF8847E76A}" destId="{630C0813-537E-49E1-BACB-FEC63973A846}" srcOrd="0" destOrd="0" presId="urn:microsoft.com/office/officeart/2005/8/layout/hChevron3"/>
    <dgm:cxn modelId="{97FF1AFF-D4AC-4FD9-ACEF-9AF6E962ED2C}" type="presOf" srcId="{2D615DA4-0862-4D0D-9057-DDE203373277}" destId="{F20D5B26-BF13-4CB7-859A-8C6AB1596B34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40F92D8E-9597-4E07-802C-714401AD720B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4AAB2EED-E96F-4772-9E20-DF1E1D115159}" type="presOf" srcId="{815BFE45-8182-42EE-85D2-C292459454F7}" destId="{CB05F418-F853-4041-A01C-80CBB53F5CB1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CE88158D-9F97-4F62-8507-228CAE873595}" type="presParOf" srcId="{F20D5B26-BF13-4CB7-859A-8C6AB1596B34}" destId="{ECA4722E-FAF2-4AE7-B467-C4700A298CB2}" srcOrd="0" destOrd="0" presId="urn:microsoft.com/office/officeart/2005/8/layout/hChevron3"/>
    <dgm:cxn modelId="{07247804-0EEA-48F3-AF00-006D3AD0C99E}" type="presParOf" srcId="{F20D5B26-BF13-4CB7-859A-8C6AB1596B34}" destId="{0073D689-3A96-47A4-8834-2221DDB451E9}" srcOrd="1" destOrd="0" presId="urn:microsoft.com/office/officeart/2005/8/layout/hChevron3"/>
    <dgm:cxn modelId="{950A5095-3B45-4385-8FD3-29E301FC5FB6}" type="presParOf" srcId="{F20D5B26-BF13-4CB7-859A-8C6AB1596B34}" destId="{703FADA9-F9A0-430B-86B0-E4D083D0346C}" srcOrd="2" destOrd="0" presId="urn:microsoft.com/office/officeart/2005/8/layout/hChevron3"/>
    <dgm:cxn modelId="{F148BB4C-BA2E-4DDF-B403-60A31D787AAF}" type="presParOf" srcId="{F20D5B26-BF13-4CB7-859A-8C6AB1596B34}" destId="{D605303A-8FA6-4BEB-B524-71F75C75ABC8}" srcOrd="3" destOrd="0" presId="urn:microsoft.com/office/officeart/2005/8/layout/hChevron3"/>
    <dgm:cxn modelId="{A52747E9-9497-43CC-ADE8-3890014FD52E}" type="presParOf" srcId="{F20D5B26-BF13-4CB7-859A-8C6AB1596B34}" destId="{560053D1-D6A6-4A0B-B087-AC3F283C68F1}" srcOrd="4" destOrd="0" presId="urn:microsoft.com/office/officeart/2005/8/layout/hChevron3"/>
    <dgm:cxn modelId="{F40D9FF8-D5D7-4403-BF08-05F465B0EF99}" type="presParOf" srcId="{F20D5B26-BF13-4CB7-859A-8C6AB1596B34}" destId="{5E5DE1B9-C867-4CA7-91DA-5FD5A68B45EF}" srcOrd="5" destOrd="0" presId="urn:microsoft.com/office/officeart/2005/8/layout/hChevron3"/>
    <dgm:cxn modelId="{5BB50B7B-6D16-488A-A23C-4C34CAEAD53E}" type="presParOf" srcId="{F20D5B26-BF13-4CB7-859A-8C6AB1596B34}" destId="{CB05F418-F853-4041-A01C-80CBB53F5CB1}" srcOrd="6" destOrd="0" presId="urn:microsoft.com/office/officeart/2005/8/layout/hChevron3"/>
    <dgm:cxn modelId="{84EB076F-BA07-458F-9BC6-380EF55F66DE}" type="presParOf" srcId="{F20D5B26-BF13-4CB7-859A-8C6AB1596B34}" destId="{EF802EDF-6092-4B3B-8C81-8C42110AC5AF}" srcOrd="7" destOrd="0" presId="urn:microsoft.com/office/officeart/2005/8/layout/hChevron3"/>
    <dgm:cxn modelId="{34E8E7AC-15F4-4C45-93BC-501308DE713D}" type="presParOf" srcId="{F20D5B26-BF13-4CB7-859A-8C6AB1596B34}" destId="{630C0813-537E-49E1-BACB-FEC63973A846}" srcOrd="8" destOrd="0" presId="urn:microsoft.com/office/officeart/2005/8/layout/hChevron3"/>
    <dgm:cxn modelId="{74E57031-2EB8-4E25-8AF2-1BAE64F55715}" type="presParOf" srcId="{F20D5B26-BF13-4CB7-859A-8C6AB1596B34}" destId="{81DA0718-1CE8-484B-A96E-60A990679ED8}" srcOrd="9" destOrd="0" presId="urn:microsoft.com/office/officeart/2005/8/layout/hChevron3"/>
    <dgm:cxn modelId="{9A1EACD5-E3A0-4F23-AE15-1BE81067B3B5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FB7C6358-CC4E-42B8-962B-F7E03B0964D9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E8662C05-7166-443B-843F-DF010E1CB6DA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93CA6043-FEA9-46FE-9E15-5D796863FBE3}" type="presOf" srcId="{815BFE45-8182-42EE-85D2-C292459454F7}" destId="{CB05F418-F853-4041-A01C-80CBB53F5CB1}" srcOrd="0" destOrd="0" presId="urn:microsoft.com/office/officeart/2005/8/layout/hChevron3"/>
    <dgm:cxn modelId="{B90992AA-BD0F-47B2-851D-9AB6BEA3F495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8F5A5706-2DE4-49C0-8D86-7E97E9C77A1F}" type="presOf" srcId="{D8F9F9EF-14E1-430A-A4BF-48362CD0F706}" destId="{560053D1-D6A6-4A0B-B087-AC3F283C68F1}" srcOrd="0" destOrd="0" presId="urn:microsoft.com/office/officeart/2005/8/layout/hChevron3"/>
    <dgm:cxn modelId="{620EC3D5-9278-47AD-8A9C-79280BD8CE60}" type="presOf" srcId="{610C46CB-843E-42BE-B333-6BDF8847E76A}" destId="{630C0813-537E-49E1-BACB-FEC63973A846}" srcOrd="0" destOrd="0" presId="urn:microsoft.com/office/officeart/2005/8/layout/hChevron3"/>
    <dgm:cxn modelId="{A5EFCF6D-5265-4C93-9C96-D529D910337F}" type="presParOf" srcId="{F20D5B26-BF13-4CB7-859A-8C6AB1596B34}" destId="{703FADA9-F9A0-430B-86B0-E4D083D0346C}" srcOrd="0" destOrd="0" presId="urn:microsoft.com/office/officeart/2005/8/layout/hChevron3"/>
    <dgm:cxn modelId="{C09DD2EF-0559-451A-9E81-10DC01BB1CD3}" type="presParOf" srcId="{F20D5B26-BF13-4CB7-859A-8C6AB1596B34}" destId="{D605303A-8FA6-4BEB-B524-71F75C75ABC8}" srcOrd="1" destOrd="0" presId="urn:microsoft.com/office/officeart/2005/8/layout/hChevron3"/>
    <dgm:cxn modelId="{080158CD-4B71-4F3A-8623-91C470FE26ED}" type="presParOf" srcId="{F20D5B26-BF13-4CB7-859A-8C6AB1596B34}" destId="{560053D1-D6A6-4A0B-B087-AC3F283C68F1}" srcOrd="2" destOrd="0" presId="urn:microsoft.com/office/officeart/2005/8/layout/hChevron3"/>
    <dgm:cxn modelId="{05BE5C8F-8540-4594-BF3D-FC9C8A1CAA36}" type="presParOf" srcId="{F20D5B26-BF13-4CB7-859A-8C6AB1596B34}" destId="{5E5DE1B9-C867-4CA7-91DA-5FD5A68B45EF}" srcOrd="3" destOrd="0" presId="urn:microsoft.com/office/officeart/2005/8/layout/hChevron3"/>
    <dgm:cxn modelId="{2E8983DC-E996-4359-BDB9-2E6898549914}" type="presParOf" srcId="{F20D5B26-BF13-4CB7-859A-8C6AB1596B34}" destId="{CB05F418-F853-4041-A01C-80CBB53F5CB1}" srcOrd="4" destOrd="0" presId="urn:microsoft.com/office/officeart/2005/8/layout/hChevron3"/>
    <dgm:cxn modelId="{303296B1-EF00-4D5A-AC6C-916736FFE2CE}" type="presParOf" srcId="{F20D5B26-BF13-4CB7-859A-8C6AB1596B34}" destId="{EF802EDF-6092-4B3B-8C81-8C42110AC5AF}" srcOrd="5" destOrd="0" presId="urn:microsoft.com/office/officeart/2005/8/layout/hChevron3"/>
    <dgm:cxn modelId="{08DBBC70-3FF7-420F-BA87-C0773F66E934}" type="presParOf" srcId="{F20D5B26-BF13-4CB7-859A-8C6AB1596B34}" destId="{630C0813-537E-49E1-BACB-FEC63973A846}" srcOrd="6" destOrd="0" presId="urn:microsoft.com/office/officeart/2005/8/layout/hChevron3"/>
    <dgm:cxn modelId="{2A0DD6A7-408F-45C8-B186-77FA7ECFFE54}" type="presParOf" srcId="{F20D5B26-BF13-4CB7-859A-8C6AB1596B34}" destId="{81DA0718-1CE8-484B-A96E-60A990679ED8}" srcOrd="7" destOrd="0" presId="urn:microsoft.com/office/officeart/2005/8/layout/hChevron3"/>
    <dgm:cxn modelId="{F5A73B44-4283-4D79-993B-FE7965B3A20B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DE5829-092C-418B-B13A-38403DAE68B6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A6F51C18-F804-417B-BBF3-227F0102D998}" type="presOf" srcId="{D8F9F9EF-14E1-430A-A4BF-48362CD0F706}" destId="{560053D1-D6A6-4A0B-B087-AC3F283C68F1}" srcOrd="0" destOrd="0" presId="urn:microsoft.com/office/officeart/2005/8/layout/hChevron3"/>
    <dgm:cxn modelId="{2A78F60C-A9A7-4235-AB86-18E50B529C98}" type="presOf" srcId="{0BCC782D-FB28-4E0D-B7E2-5EEE1BF93EC2}" destId="{ECA4722E-FAF2-4AE7-B467-C4700A298CB2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4BDDA6C0-C17F-4A19-9810-6C32BC811DDA}" type="presOf" srcId="{610C46CB-843E-42BE-B333-6BDF8847E76A}" destId="{630C0813-537E-49E1-BACB-FEC63973A846}" srcOrd="0" destOrd="0" presId="urn:microsoft.com/office/officeart/2005/8/layout/hChevron3"/>
    <dgm:cxn modelId="{97FF1AFF-D4AC-4FD9-ACEF-9AF6E962ED2C}" type="presOf" srcId="{2D615DA4-0862-4D0D-9057-DDE203373277}" destId="{F20D5B26-BF13-4CB7-859A-8C6AB1596B34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40F92D8E-9597-4E07-802C-714401AD720B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4AAB2EED-E96F-4772-9E20-DF1E1D115159}" type="presOf" srcId="{815BFE45-8182-42EE-85D2-C292459454F7}" destId="{CB05F418-F853-4041-A01C-80CBB53F5CB1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CE88158D-9F97-4F62-8507-228CAE873595}" type="presParOf" srcId="{F20D5B26-BF13-4CB7-859A-8C6AB1596B34}" destId="{ECA4722E-FAF2-4AE7-B467-C4700A298CB2}" srcOrd="0" destOrd="0" presId="urn:microsoft.com/office/officeart/2005/8/layout/hChevron3"/>
    <dgm:cxn modelId="{07247804-0EEA-48F3-AF00-006D3AD0C99E}" type="presParOf" srcId="{F20D5B26-BF13-4CB7-859A-8C6AB1596B34}" destId="{0073D689-3A96-47A4-8834-2221DDB451E9}" srcOrd="1" destOrd="0" presId="urn:microsoft.com/office/officeart/2005/8/layout/hChevron3"/>
    <dgm:cxn modelId="{950A5095-3B45-4385-8FD3-29E301FC5FB6}" type="presParOf" srcId="{F20D5B26-BF13-4CB7-859A-8C6AB1596B34}" destId="{703FADA9-F9A0-430B-86B0-E4D083D0346C}" srcOrd="2" destOrd="0" presId="urn:microsoft.com/office/officeart/2005/8/layout/hChevron3"/>
    <dgm:cxn modelId="{F148BB4C-BA2E-4DDF-B403-60A31D787AAF}" type="presParOf" srcId="{F20D5B26-BF13-4CB7-859A-8C6AB1596B34}" destId="{D605303A-8FA6-4BEB-B524-71F75C75ABC8}" srcOrd="3" destOrd="0" presId="urn:microsoft.com/office/officeart/2005/8/layout/hChevron3"/>
    <dgm:cxn modelId="{A52747E9-9497-43CC-ADE8-3890014FD52E}" type="presParOf" srcId="{F20D5B26-BF13-4CB7-859A-8C6AB1596B34}" destId="{560053D1-D6A6-4A0B-B087-AC3F283C68F1}" srcOrd="4" destOrd="0" presId="urn:microsoft.com/office/officeart/2005/8/layout/hChevron3"/>
    <dgm:cxn modelId="{F40D9FF8-D5D7-4403-BF08-05F465B0EF99}" type="presParOf" srcId="{F20D5B26-BF13-4CB7-859A-8C6AB1596B34}" destId="{5E5DE1B9-C867-4CA7-91DA-5FD5A68B45EF}" srcOrd="5" destOrd="0" presId="urn:microsoft.com/office/officeart/2005/8/layout/hChevron3"/>
    <dgm:cxn modelId="{5BB50B7B-6D16-488A-A23C-4C34CAEAD53E}" type="presParOf" srcId="{F20D5B26-BF13-4CB7-859A-8C6AB1596B34}" destId="{CB05F418-F853-4041-A01C-80CBB53F5CB1}" srcOrd="6" destOrd="0" presId="urn:microsoft.com/office/officeart/2005/8/layout/hChevron3"/>
    <dgm:cxn modelId="{84EB076F-BA07-458F-9BC6-380EF55F66DE}" type="presParOf" srcId="{F20D5B26-BF13-4CB7-859A-8C6AB1596B34}" destId="{EF802EDF-6092-4B3B-8C81-8C42110AC5AF}" srcOrd="7" destOrd="0" presId="urn:microsoft.com/office/officeart/2005/8/layout/hChevron3"/>
    <dgm:cxn modelId="{34E8E7AC-15F4-4C45-93BC-501308DE713D}" type="presParOf" srcId="{F20D5B26-BF13-4CB7-859A-8C6AB1596B34}" destId="{630C0813-537E-49E1-BACB-FEC63973A846}" srcOrd="8" destOrd="0" presId="urn:microsoft.com/office/officeart/2005/8/layout/hChevron3"/>
    <dgm:cxn modelId="{74E57031-2EB8-4E25-8AF2-1BAE64F55715}" type="presParOf" srcId="{F20D5B26-BF13-4CB7-859A-8C6AB1596B34}" destId="{81DA0718-1CE8-484B-A96E-60A990679ED8}" srcOrd="9" destOrd="0" presId="urn:microsoft.com/office/officeart/2005/8/layout/hChevron3"/>
    <dgm:cxn modelId="{9A1EACD5-E3A0-4F23-AE15-1BE81067B3B5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FB7C6358-CC4E-42B8-962B-F7E03B0964D9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E8662C05-7166-443B-843F-DF010E1CB6DA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93CA6043-FEA9-46FE-9E15-5D796863FBE3}" type="presOf" srcId="{815BFE45-8182-42EE-85D2-C292459454F7}" destId="{CB05F418-F853-4041-A01C-80CBB53F5CB1}" srcOrd="0" destOrd="0" presId="urn:microsoft.com/office/officeart/2005/8/layout/hChevron3"/>
    <dgm:cxn modelId="{B90992AA-BD0F-47B2-851D-9AB6BEA3F495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8F5A5706-2DE4-49C0-8D86-7E97E9C77A1F}" type="presOf" srcId="{D8F9F9EF-14E1-430A-A4BF-48362CD0F706}" destId="{560053D1-D6A6-4A0B-B087-AC3F283C68F1}" srcOrd="0" destOrd="0" presId="urn:microsoft.com/office/officeart/2005/8/layout/hChevron3"/>
    <dgm:cxn modelId="{620EC3D5-9278-47AD-8A9C-79280BD8CE60}" type="presOf" srcId="{610C46CB-843E-42BE-B333-6BDF8847E76A}" destId="{630C0813-537E-49E1-BACB-FEC63973A846}" srcOrd="0" destOrd="0" presId="urn:microsoft.com/office/officeart/2005/8/layout/hChevron3"/>
    <dgm:cxn modelId="{A5EFCF6D-5265-4C93-9C96-D529D910337F}" type="presParOf" srcId="{F20D5B26-BF13-4CB7-859A-8C6AB1596B34}" destId="{703FADA9-F9A0-430B-86B0-E4D083D0346C}" srcOrd="0" destOrd="0" presId="urn:microsoft.com/office/officeart/2005/8/layout/hChevron3"/>
    <dgm:cxn modelId="{C09DD2EF-0559-451A-9E81-10DC01BB1CD3}" type="presParOf" srcId="{F20D5B26-BF13-4CB7-859A-8C6AB1596B34}" destId="{D605303A-8FA6-4BEB-B524-71F75C75ABC8}" srcOrd="1" destOrd="0" presId="urn:microsoft.com/office/officeart/2005/8/layout/hChevron3"/>
    <dgm:cxn modelId="{080158CD-4B71-4F3A-8623-91C470FE26ED}" type="presParOf" srcId="{F20D5B26-BF13-4CB7-859A-8C6AB1596B34}" destId="{560053D1-D6A6-4A0B-B087-AC3F283C68F1}" srcOrd="2" destOrd="0" presId="urn:microsoft.com/office/officeart/2005/8/layout/hChevron3"/>
    <dgm:cxn modelId="{05BE5C8F-8540-4594-BF3D-FC9C8A1CAA36}" type="presParOf" srcId="{F20D5B26-BF13-4CB7-859A-8C6AB1596B34}" destId="{5E5DE1B9-C867-4CA7-91DA-5FD5A68B45EF}" srcOrd="3" destOrd="0" presId="urn:microsoft.com/office/officeart/2005/8/layout/hChevron3"/>
    <dgm:cxn modelId="{2E8983DC-E996-4359-BDB9-2E6898549914}" type="presParOf" srcId="{F20D5B26-BF13-4CB7-859A-8C6AB1596B34}" destId="{CB05F418-F853-4041-A01C-80CBB53F5CB1}" srcOrd="4" destOrd="0" presId="urn:microsoft.com/office/officeart/2005/8/layout/hChevron3"/>
    <dgm:cxn modelId="{303296B1-EF00-4D5A-AC6C-916736FFE2CE}" type="presParOf" srcId="{F20D5B26-BF13-4CB7-859A-8C6AB1596B34}" destId="{EF802EDF-6092-4B3B-8C81-8C42110AC5AF}" srcOrd="5" destOrd="0" presId="urn:microsoft.com/office/officeart/2005/8/layout/hChevron3"/>
    <dgm:cxn modelId="{08DBBC70-3FF7-420F-BA87-C0773F66E934}" type="presParOf" srcId="{F20D5B26-BF13-4CB7-859A-8C6AB1596B34}" destId="{630C0813-537E-49E1-BACB-FEC63973A846}" srcOrd="6" destOrd="0" presId="urn:microsoft.com/office/officeart/2005/8/layout/hChevron3"/>
    <dgm:cxn modelId="{2A0DD6A7-408F-45C8-B186-77FA7ECFFE54}" type="presParOf" srcId="{F20D5B26-BF13-4CB7-859A-8C6AB1596B34}" destId="{81DA0718-1CE8-484B-A96E-60A990679ED8}" srcOrd="7" destOrd="0" presId="urn:microsoft.com/office/officeart/2005/8/layout/hChevron3"/>
    <dgm:cxn modelId="{F5A73B44-4283-4D79-993B-FE7965B3A20B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 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 err="1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 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F76C0712-F96F-4527-82A7-FF86CADDE886}" type="presOf" srcId="{610C46CB-843E-42BE-B333-6BDF8847E76A}" destId="{630C0813-537E-49E1-BACB-FEC63973A846}" srcOrd="0" destOrd="0" presId="urn:microsoft.com/office/officeart/2005/8/layout/hChevron3"/>
    <dgm:cxn modelId="{27511580-ED48-4EE6-9B4F-C4645CBFF362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312CDEB-D0D3-4E61-8CC5-44E13955A3BE}" type="presOf" srcId="{D8F9F9EF-14E1-430A-A4BF-48362CD0F706}" destId="{560053D1-D6A6-4A0B-B087-AC3F283C68F1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1DE247B0-4AC8-4654-85E9-547796AD3C35}" type="presOf" srcId="{0BCC782D-FB28-4E0D-B7E2-5EEE1BF93EC2}" destId="{ECA4722E-FAF2-4AE7-B467-C4700A298CB2}" srcOrd="0" destOrd="0" presId="urn:microsoft.com/office/officeart/2005/8/layout/hChevron3"/>
    <dgm:cxn modelId="{1EAC60C1-AFC2-4B99-9125-A666C80F0DE3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54D6C4E7-EF8A-466C-B255-0448DB19C57A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9FFC5FE5-32B3-4794-A1D0-48A6164B3B29}" type="presOf" srcId="{815BFE45-8182-42EE-85D2-C292459454F7}" destId="{CB05F418-F853-4041-A01C-80CBB53F5CB1}" srcOrd="0" destOrd="0" presId="urn:microsoft.com/office/officeart/2005/8/layout/hChevron3"/>
    <dgm:cxn modelId="{F0D9E2DD-D517-49A8-8EBE-95D072A08F9E}" type="presParOf" srcId="{F20D5B26-BF13-4CB7-859A-8C6AB1596B34}" destId="{ECA4722E-FAF2-4AE7-B467-C4700A298CB2}" srcOrd="0" destOrd="0" presId="urn:microsoft.com/office/officeart/2005/8/layout/hChevron3"/>
    <dgm:cxn modelId="{8A971EA0-29B1-42E3-BF4E-4AF14E28DF83}" type="presParOf" srcId="{F20D5B26-BF13-4CB7-859A-8C6AB1596B34}" destId="{0073D689-3A96-47A4-8834-2221DDB451E9}" srcOrd="1" destOrd="0" presId="urn:microsoft.com/office/officeart/2005/8/layout/hChevron3"/>
    <dgm:cxn modelId="{836D0E04-4F9A-455F-B6B0-132FD61605F8}" type="presParOf" srcId="{F20D5B26-BF13-4CB7-859A-8C6AB1596B34}" destId="{703FADA9-F9A0-430B-86B0-E4D083D0346C}" srcOrd="2" destOrd="0" presId="urn:microsoft.com/office/officeart/2005/8/layout/hChevron3"/>
    <dgm:cxn modelId="{B80B7EA2-12CB-479F-A372-BC71403EBDF6}" type="presParOf" srcId="{F20D5B26-BF13-4CB7-859A-8C6AB1596B34}" destId="{D605303A-8FA6-4BEB-B524-71F75C75ABC8}" srcOrd="3" destOrd="0" presId="urn:microsoft.com/office/officeart/2005/8/layout/hChevron3"/>
    <dgm:cxn modelId="{6C6BB49C-2A33-42CE-8986-5A783EF5CB2B}" type="presParOf" srcId="{F20D5B26-BF13-4CB7-859A-8C6AB1596B34}" destId="{560053D1-D6A6-4A0B-B087-AC3F283C68F1}" srcOrd="4" destOrd="0" presId="urn:microsoft.com/office/officeart/2005/8/layout/hChevron3"/>
    <dgm:cxn modelId="{69A35834-24B4-4BF7-8516-05648999A614}" type="presParOf" srcId="{F20D5B26-BF13-4CB7-859A-8C6AB1596B34}" destId="{5E5DE1B9-C867-4CA7-91DA-5FD5A68B45EF}" srcOrd="5" destOrd="0" presId="urn:microsoft.com/office/officeart/2005/8/layout/hChevron3"/>
    <dgm:cxn modelId="{0E8C89D4-CE33-4BA7-902A-0387262578A6}" type="presParOf" srcId="{F20D5B26-BF13-4CB7-859A-8C6AB1596B34}" destId="{CB05F418-F853-4041-A01C-80CBB53F5CB1}" srcOrd="6" destOrd="0" presId="urn:microsoft.com/office/officeart/2005/8/layout/hChevron3"/>
    <dgm:cxn modelId="{BBA0CD7D-B7EF-4D75-B00E-CE306742EFAF}" type="presParOf" srcId="{F20D5B26-BF13-4CB7-859A-8C6AB1596B34}" destId="{EF802EDF-6092-4B3B-8C81-8C42110AC5AF}" srcOrd="7" destOrd="0" presId="urn:microsoft.com/office/officeart/2005/8/layout/hChevron3"/>
    <dgm:cxn modelId="{D6525AD4-CCD2-4A27-BC61-6AE95678DDBF}" type="presParOf" srcId="{F20D5B26-BF13-4CB7-859A-8C6AB1596B34}" destId="{630C0813-537E-49E1-BACB-FEC63973A846}" srcOrd="8" destOrd="0" presId="urn:microsoft.com/office/officeart/2005/8/layout/hChevron3"/>
    <dgm:cxn modelId="{E25B9273-C8AB-4638-9A33-B8A517F6B185}" type="presParOf" srcId="{F20D5B26-BF13-4CB7-859A-8C6AB1596B34}" destId="{81DA0718-1CE8-484B-A96E-60A990679ED8}" srcOrd="9" destOrd="0" presId="urn:microsoft.com/office/officeart/2005/8/layout/hChevron3"/>
    <dgm:cxn modelId="{AFA9D076-BFD7-45CC-837E-893C0C6EEF51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DE5829-092C-418B-B13A-38403DAE68B6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A6F51C18-F804-417B-BBF3-227F0102D998}" type="presOf" srcId="{D8F9F9EF-14E1-430A-A4BF-48362CD0F706}" destId="{560053D1-D6A6-4A0B-B087-AC3F283C68F1}" srcOrd="0" destOrd="0" presId="urn:microsoft.com/office/officeart/2005/8/layout/hChevron3"/>
    <dgm:cxn modelId="{2A78F60C-A9A7-4235-AB86-18E50B529C98}" type="presOf" srcId="{0BCC782D-FB28-4E0D-B7E2-5EEE1BF93EC2}" destId="{ECA4722E-FAF2-4AE7-B467-C4700A298CB2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4BDDA6C0-C17F-4A19-9810-6C32BC811DDA}" type="presOf" srcId="{610C46CB-843E-42BE-B333-6BDF8847E76A}" destId="{630C0813-537E-49E1-BACB-FEC63973A846}" srcOrd="0" destOrd="0" presId="urn:microsoft.com/office/officeart/2005/8/layout/hChevron3"/>
    <dgm:cxn modelId="{97FF1AFF-D4AC-4FD9-ACEF-9AF6E962ED2C}" type="presOf" srcId="{2D615DA4-0862-4D0D-9057-DDE203373277}" destId="{F20D5B26-BF13-4CB7-859A-8C6AB1596B34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40F92D8E-9597-4E07-802C-714401AD720B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4AAB2EED-E96F-4772-9E20-DF1E1D115159}" type="presOf" srcId="{815BFE45-8182-42EE-85D2-C292459454F7}" destId="{CB05F418-F853-4041-A01C-80CBB53F5CB1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CE88158D-9F97-4F62-8507-228CAE873595}" type="presParOf" srcId="{F20D5B26-BF13-4CB7-859A-8C6AB1596B34}" destId="{ECA4722E-FAF2-4AE7-B467-C4700A298CB2}" srcOrd="0" destOrd="0" presId="urn:microsoft.com/office/officeart/2005/8/layout/hChevron3"/>
    <dgm:cxn modelId="{07247804-0EEA-48F3-AF00-006D3AD0C99E}" type="presParOf" srcId="{F20D5B26-BF13-4CB7-859A-8C6AB1596B34}" destId="{0073D689-3A96-47A4-8834-2221DDB451E9}" srcOrd="1" destOrd="0" presId="urn:microsoft.com/office/officeart/2005/8/layout/hChevron3"/>
    <dgm:cxn modelId="{950A5095-3B45-4385-8FD3-29E301FC5FB6}" type="presParOf" srcId="{F20D5B26-BF13-4CB7-859A-8C6AB1596B34}" destId="{703FADA9-F9A0-430B-86B0-E4D083D0346C}" srcOrd="2" destOrd="0" presId="urn:microsoft.com/office/officeart/2005/8/layout/hChevron3"/>
    <dgm:cxn modelId="{F148BB4C-BA2E-4DDF-B403-60A31D787AAF}" type="presParOf" srcId="{F20D5B26-BF13-4CB7-859A-8C6AB1596B34}" destId="{D605303A-8FA6-4BEB-B524-71F75C75ABC8}" srcOrd="3" destOrd="0" presId="urn:microsoft.com/office/officeart/2005/8/layout/hChevron3"/>
    <dgm:cxn modelId="{A52747E9-9497-43CC-ADE8-3890014FD52E}" type="presParOf" srcId="{F20D5B26-BF13-4CB7-859A-8C6AB1596B34}" destId="{560053D1-D6A6-4A0B-B087-AC3F283C68F1}" srcOrd="4" destOrd="0" presId="urn:microsoft.com/office/officeart/2005/8/layout/hChevron3"/>
    <dgm:cxn modelId="{F40D9FF8-D5D7-4403-BF08-05F465B0EF99}" type="presParOf" srcId="{F20D5B26-BF13-4CB7-859A-8C6AB1596B34}" destId="{5E5DE1B9-C867-4CA7-91DA-5FD5A68B45EF}" srcOrd="5" destOrd="0" presId="urn:microsoft.com/office/officeart/2005/8/layout/hChevron3"/>
    <dgm:cxn modelId="{5BB50B7B-6D16-488A-A23C-4C34CAEAD53E}" type="presParOf" srcId="{F20D5B26-BF13-4CB7-859A-8C6AB1596B34}" destId="{CB05F418-F853-4041-A01C-80CBB53F5CB1}" srcOrd="6" destOrd="0" presId="urn:microsoft.com/office/officeart/2005/8/layout/hChevron3"/>
    <dgm:cxn modelId="{84EB076F-BA07-458F-9BC6-380EF55F66DE}" type="presParOf" srcId="{F20D5B26-BF13-4CB7-859A-8C6AB1596B34}" destId="{EF802EDF-6092-4B3B-8C81-8C42110AC5AF}" srcOrd="7" destOrd="0" presId="urn:microsoft.com/office/officeart/2005/8/layout/hChevron3"/>
    <dgm:cxn modelId="{34E8E7AC-15F4-4C45-93BC-501308DE713D}" type="presParOf" srcId="{F20D5B26-BF13-4CB7-859A-8C6AB1596B34}" destId="{630C0813-537E-49E1-BACB-FEC63973A846}" srcOrd="8" destOrd="0" presId="urn:microsoft.com/office/officeart/2005/8/layout/hChevron3"/>
    <dgm:cxn modelId="{74E57031-2EB8-4E25-8AF2-1BAE64F55715}" type="presParOf" srcId="{F20D5B26-BF13-4CB7-859A-8C6AB1596B34}" destId="{81DA0718-1CE8-484B-A96E-60A990679ED8}" srcOrd="9" destOrd="0" presId="urn:microsoft.com/office/officeart/2005/8/layout/hChevron3"/>
    <dgm:cxn modelId="{9A1EACD5-E3A0-4F23-AE15-1BE81067B3B5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FB7C6358-CC4E-42B8-962B-F7E03B0964D9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E8662C05-7166-443B-843F-DF010E1CB6DA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93CA6043-FEA9-46FE-9E15-5D796863FBE3}" type="presOf" srcId="{815BFE45-8182-42EE-85D2-C292459454F7}" destId="{CB05F418-F853-4041-A01C-80CBB53F5CB1}" srcOrd="0" destOrd="0" presId="urn:microsoft.com/office/officeart/2005/8/layout/hChevron3"/>
    <dgm:cxn modelId="{B90992AA-BD0F-47B2-851D-9AB6BEA3F495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8F5A5706-2DE4-49C0-8D86-7E97E9C77A1F}" type="presOf" srcId="{D8F9F9EF-14E1-430A-A4BF-48362CD0F706}" destId="{560053D1-D6A6-4A0B-B087-AC3F283C68F1}" srcOrd="0" destOrd="0" presId="urn:microsoft.com/office/officeart/2005/8/layout/hChevron3"/>
    <dgm:cxn modelId="{620EC3D5-9278-47AD-8A9C-79280BD8CE60}" type="presOf" srcId="{610C46CB-843E-42BE-B333-6BDF8847E76A}" destId="{630C0813-537E-49E1-BACB-FEC63973A846}" srcOrd="0" destOrd="0" presId="urn:microsoft.com/office/officeart/2005/8/layout/hChevron3"/>
    <dgm:cxn modelId="{A5EFCF6D-5265-4C93-9C96-D529D910337F}" type="presParOf" srcId="{F20D5B26-BF13-4CB7-859A-8C6AB1596B34}" destId="{703FADA9-F9A0-430B-86B0-E4D083D0346C}" srcOrd="0" destOrd="0" presId="urn:microsoft.com/office/officeart/2005/8/layout/hChevron3"/>
    <dgm:cxn modelId="{C09DD2EF-0559-451A-9E81-10DC01BB1CD3}" type="presParOf" srcId="{F20D5B26-BF13-4CB7-859A-8C6AB1596B34}" destId="{D605303A-8FA6-4BEB-B524-71F75C75ABC8}" srcOrd="1" destOrd="0" presId="urn:microsoft.com/office/officeart/2005/8/layout/hChevron3"/>
    <dgm:cxn modelId="{080158CD-4B71-4F3A-8623-91C470FE26ED}" type="presParOf" srcId="{F20D5B26-BF13-4CB7-859A-8C6AB1596B34}" destId="{560053D1-D6A6-4A0B-B087-AC3F283C68F1}" srcOrd="2" destOrd="0" presId="urn:microsoft.com/office/officeart/2005/8/layout/hChevron3"/>
    <dgm:cxn modelId="{05BE5C8F-8540-4594-BF3D-FC9C8A1CAA36}" type="presParOf" srcId="{F20D5B26-BF13-4CB7-859A-8C6AB1596B34}" destId="{5E5DE1B9-C867-4CA7-91DA-5FD5A68B45EF}" srcOrd="3" destOrd="0" presId="urn:microsoft.com/office/officeart/2005/8/layout/hChevron3"/>
    <dgm:cxn modelId="{2E8983DC-E996-4359-BDB9-2E6898549914}" type="presParOf" srcId="{F20D5B26-BF13-4CB7-859A-8C6AB1596B34}" destId="{CB05F418-F853-4041-A01C-80CBB53F5CB1}" srcOrd="4" destOrd="0" presId="urn:microsoft.com/office/officeart/2005/8/layout/hChevron3"/>
    <dgm:cxn modelId="{303296B1-EF00-4D5A-AC6C-916736FFE2CE}" type="presParOf" srcId="{F20D5B26-BF13-4CB7-859A-8C6AB1596B34}" destId="{EF802EDF-6092-4B3B-8C81-8C42110AC5AF}" srcOrd="5" destOrd="0" presId="urn:microsoft.com/office/officeart/2005/8/layout/hChevron3"/>
    <dgm:cxn modelId="{08DBBC70-3FF7-420F-BA87-C0773F66E934}" type="presParOf" srcId="{F20D5B26-BF13-4CB7-859A-8C6AB1596B34}" destId="{630C0813-537E-49E1-BACB-FEC63973A846}" srcOrd="6" destOrd="0" presId="urn:microsoft.com/office/officeart/2005/8/layout/hChevron3"/>
    <dgm:cxn modelId="{2A0DD6A7-408F-45C8-B186-77FA7ECFFE54}" type="presParOf" srcId="{F20D5B26-BF13-4CB7-859A-8C6AB1596B34}" destId="{81DA0718-1CE8-484B-A96E-60A990679ED8}" srcOrd="7" destOrd="0" presId="urn:microsoft.com/office/officeart/2005/8/layout/hChevron3"/>
    <dgm:cxn modelId="{F5A73B44-4283-4D79-993B-FE7965B3A20B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DE5829-092C-418B-B13A-38403DAE68B6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A6F51C18-F804-417B-BBF3-227F0102D998}" type="presOf" srcId="{D8F9F9EF-14E1-430A-A4BF-48362CD0F706}" destId="{560053D1-D6A6-4A0B-B087-AC3F283C68F1}" srcOrd="0" destOrd="0" presId="urn:microsoft.com/office/officeart/2005/8/layout/hChevron3"/>
    <dgm:cxn modelId="{2A78F60C-A9A7-4235-AB86-18E50B529C98}" type="presOf" srcId="{0BCC782D-FB28-4E0D-B7E2-5EEE1BF93EC2}" destId="{ECA4722E-FAF2-4AE7-B467-C4700A298CB2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4BDDA6C0-C17F-4A19-9810-6C32BC811DDA}" type="presOf" srcId="{610C46CB-843E-42BE-B333-6BDF8847E76A}" destId="{630C0813-537E-49E1-BACB-FEC63973A846}" srcOrd="0" destOrd="0" presId="urn:microsoft.com/office/officeart/2005/8/layout/hChevron3"/>
    <dgm:cxn modelId="{97FF1AFF-D4AC-4FD9-ACEF-9AF6E962ED2C}" type="presOf" srcId="{2D615DA4-0862-4D0D-9057-DDE203373277}" destId="{F20D5B26-BF13-4CB7-859A-8C6AB1596B34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40F92D8E-9597-4E07-802C-714401AD720B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4AAB2EED-E96F-4772-9E20-DF1E1D115159}" type="presOf" srcId="{815BFE45-8182-42EE-85D2-C292459454F7}" destId="{CB05F418-F853-4041-A01C-80CBB53F5CB1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CE88158D-9F97-4F62-8507-228CAE873595}" type="presParOf" srcId="{F20D5B26-BF13-4CB7-859A-8C6AB1596B34}" destId="{ECA4722E-FAF2-4AE7-B467-C4700A298CB2}" srcOrd="0" destOrd="0" presId="urn:microsoft.com/office/officeart/2005/8/layout/hChevron3"/>
    <dgm:cxn modelId="{07247804-0EEA-48F3-AF00-006D3AD0C99E}" type="presParOf" srcId="{F20D5B26-BF13-4CB7-859A-8C6AB1596B34}" destId="{0073D689-3A96-47A4-8834-2221DDB451E9}" srcOrd="1" destOrd="0" presId="urn:microsoft.com/office/officeart/2005/8/layout/hChevron3"/>
    <dgm:cxn modelId="{950A5095-3B45-4385-8FD3-29E301FC5FB6}" type="presParOf" srcId="{F20D5B26-BF13-4CB7-859A-8C6AB1596B34}" destId="{703FADA9-F9A0-430B-86B0-E4D083D0346C}" srcOrd="2" destOrd="0" presId="urn:microsoft.com/office/officeart/2005/8/layout/hChevron3"/>
    <dgm:cxn modelId="{F148BB4C-BA2E-4DDF-B403-60A31D787AAF}" type="presParOf" srcId="{F20D5B26-BF13-4CB7-859A-8C6AB1596B34}" destId="{D605303A-8FA6-4BEB-B524-71F75C75ABC8}" srcOrd="3" destOrd="0" presId="urn:microsoft.com/office/officeart/2005/8/layout/hChevron3"/>
    <dgm:cxn modelId="{A52747E9-9497-43CC-ADE8-3890014FD52E}" type="presParOf" srcId="{F20D5B26-BF13-4CB7-859A-8C6AB1596B34}" destId="{560053D1-D6A6-4A0B-B087-AC3F283C68F1}" srcOrd="4" destOrd="0" presId="urn:microsoft.com/office/officeart/2005/8/layout/hChevron3"/>
    <dgm:cxn modelId="{F40D9FF8-D5D7-4403-BF08-05F465B0EF99}" type="presParOf" srcId="{F20D5B26-BF13-4CB7-859A-8C6AB1596B34}" destId="{5E5DE1B9-C867-4CA7-91DA-5FD5A68B45EF}" srcOrd="5" destOrd="0" presId="urn:microsoft.com/office/officeart/2005/8/layout/hChevron3"/>
    <dgm:cxn modelId="{5BB50B7B-6D16-488A-A23C-4C34CAEAD53E}" type="presParOf" srcId="{F20D5B26-BF13-4CB7-859A-8C6AB1596B34}" destId="{CB05F418-F853-4041-A01C-80CBB53F5CB1}" srcOrd="6" destOrd="0" presId="urn:microsoft.com/office/officeart/2005/8/layout/hChevron3"/>
    <dgm:cxn modelId="{84EB076F-BA07-458F-9BC6-380EF55F66DE}" type="presParOf" srcId="{F20D5B26-BF13-4CB7-859A-8C6AB1596B34}" destId="{EF802EDF-6092-4B3B-8C81-8C42110AC5AF}" srcOrd="7" destOrd="0" presId="urn:microsoft.com/office/officeart/2005/8/layout/hChevron3"/>
    <dgm:cxn modelId="{34E8E7AC-15F4-4C45-93BC-501308DE713D}" type="presParOf" srcId="{F20D5B26-BF13-4CB7-859A-8C6AB1596B34}" destId="{630C0813-537E-49E1-BACB-FEC63973A846}" srcOrd="8" destOrd="0" presId="urn:microsoft.com/office/officeart/2005/8/layout/hChevron3"/>
    <dgm:cxn modelId="{74E57031-2EB8-4E25-8AF2-1BAE64F55715}" type="presParOf" srcId="{F20D5B26-BF13-4CB7-859A-8C6AB1596B34}" destId="{81DA0718-1CE8-484B-A96E-60A990679ED8}" srcOrd="9" destOrd="0" presId="urn:microsoft.com/office/officeart/2005/8/layout/hChevron3"/>
    <dgm:cxn modelId="{9A1EACD5-E3A0-4F23-AE15-1BE81067B3B5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FB7C6358-CC4E-42B8-962B-F7E03B0964D9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E8662C05-7166-443B-843F-DF010E1CB6DA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93CA6043-FEA9-46FE-9E15-5D796863FBE3}" type="presOf" srcId="{815BFE45-8182-42EE-85D2-C292459454F7}" destId="{CB05F418-F853-4041-A01C-80CBB53F5CB1}" srcOrd="0" destOrd="0" presId="urn:microsoft.com/office/officeart/2005/8/layout/hChevron3"/>
    <dgm:cxn modelId="{B90992AA-BD0F-47B2-851D-9AB6BEA3F495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8F5A5706-2DE4-49C0-8D86-7E97E9C77A1F}" type="presOf" srcId="{D8F9F9EF-14E1-430A-A4BF-48362CD0F706}" destId="{560053D1-D6A6-4A0B-B087-AC3F283C68F1}" srcOrd="0" destOrd="0" presId="urn:microsoft.com/office/officeart/2005/8/layout/hChevron3"/>
    <dgm:cxn modelId="{620EC3D5-9278-47AD-8A9C-79280BD8CE60}" type="presOf" srcId="{610C46CB-843E-42BE-B333-6BDF8847E76A}" destId="{630C0813-537E-49E1-BACB-FEC63973A846}" srcOrd="0" destOrd="0" presId="urn:microsoft.com/office/officeart/2005/8/layout/hChevron3"/>
    <dgm:cxn modelId="{A5EFCF6D-5265-4C93-9C96-D529D910337F}" type="presParOf" srcId="{F20D5B26-BF13-4CB7-859A-8C6AB1596B34}" destId="{703FADA9-F9A0-430B-86B0-E4D083D0346C}" srcOrd="0" destOrd="0" presId="urn:microsoft.com/office/officeart/2005/8/layout/hChevron3"/>
    <dgm:cxn modelId="{C09DD2EF-0559-451A-9E81-10DC01BB1CD3}" type="presParOf" srcId="{F20D5B26-BF13-4CB7-859A-8C6AB1596B34}" destId="{D605303A-8FA6-4BEB-B524-71F75C75ABC8}" srcOrd="1" destOrd="0" presId="urn:microsoft.com/office/officeart/2005/8/layout/hChevron3"/>
    <dgm:cxn modelId="{080158CD-4B71-4F3A-8623-91C470FE26ED}" type="presParOf" srcId="{F20D5B26-BF13-4CB7-859A-8C6AB1596B34}" destId="{560053D1-D6A6-4A0B-B087-AC3F283C68F1}" srcOrd="2" destOrd="0" presId="urn:microsoft.com/office/officeart/2005/8/layout/hChevron3"/>
    <dgm:cxn modelId="{05BE5C8F-8540-4594-BF3D-FC9C8A1CAA36}" type="presParOf" srcId="{F20D5B26-BF13-4CB7-859A-8C6AB1596B34}" destId="{5E5DE1B9-C867-4CA7-91DA-5FD5A68B45EF}" srcOrd="3" destOrd="0" presId="urn:microsoft.com/office/officeart/2005/8/layout/hChevron3"/>
    <dgm:cxn modelId="{2E8983DC-E996-4359-BDB9-2E6898549914}" type="presParOf" srcId="{F20D5B26-BF13-4CB7-859A-8C6AB1596B34}" destId="{CB05F418-F853-4041-A01C-80CBB53F5CB1}" srcOrd="4" destOrd="0" presId="urn:microsoft.com/office/officeart/2005/8/layout/hChevron3"/>
    <dgm:cxn modelId="{303296B1-EF00-4D5A-AC6C-916736FFE2CE}" type="presParOf" srcId="{F20D5B26-BF13-4CB7-859A-8C6AB1596B34}" destId="{EF802EDF-6092-4B3B-8C81-8C42110AC5AF}" srcOrd="5" destOrd="0" presId="urn:microsoft.com/office/officeart/2005/8/layout/hChevron3"/>
    <dgm:cxn modelId="{08DBBC70-3FF7-420F-BA87-C0773F66E934}" type="presParOf" srcId="{F20D5B26-BF13-4CB7-859A-8C6AB1596B34}" destId="{630C0813-537E-49E1-BACB-FEC63973A846}" srcOrd="6" destOrd="0" presId="urn:microsoft.com/office/officeart/2005/8/layout/hChevron3"/>
    <dgm:cxn modelId="{2A0DD6A7-408F-45C8-B186-77FA7ECFFE54}" type="presParOf" srcId="{F20D5B26-BF13-4CB7-859A-8C6AB1596B34}" destId="{81DA0718-1CE8-484B-A96E-60A990679ED8}" srcOrd="7" destOrd="0" presId="urn:microsoft.com/office/officeart/2005/8/layout/hChevron3"/>
    <dgm:cxn modelId="{F5A73B44-4283-4D79-993B-FE7965B3A20B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3DE5829-092C-418B-B13A-38403DAE68B6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A6F51C18-F804-417B-BBF3-227F0102D998}" type="presOf" srcId="{D8F9F9EF-14E1-430A-A4BF-48362CD0F706}" destId="{560053D1-D6A6-4A0B-B087-AC3F283C68F1}" srcOrd="0" destOrd="0" presId="urn:microsoft.com/office/officeart/2005/8/layout/hChevron3"/>
    <dgm:cxn modelId="{2A78F60C-A9A7-4235-AB86-18E50B529C98}" type="presOf" srcId="{0BCC782D-FB28-4E0D-B7E2-5EEE1BF93EC2}" destId="{ECA4722E-FAF2-4AE7-B467-C4700A298CB2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4BDDA6C0-C17F-4A19-9810-6C32BC811DDA}" type="presOf" srcId="{610C46CB-843E-42BE-B333-6BDF8847E76A}" destId="{630C0813-537E-49E1-BACB-FEC63973A846}" srcOrd="0" destOrd="0" presId="urn:microsoft.com/office/officeart/2005/8/layout/hChevron3"/>
    <dgm:cxn modelId="{97FF1AFF-D4AC-4FD9-ACEF-9AF6E962ED2C}" type="presOf" srcId="{2D615DA4-0862-4D0D-9057-DDE203373277}" destId="{F20D5B26-BF13-4CB7-859A-8C6AB1596B34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40F92D8E-9597-4E07-802C-714401AD720B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4AAB2EED-E96F-4772-9E20-DF1E1D115159}" type="presOf" srcId="{815BFE45-8182-42EE-85D2-C292459454F7}" destId="{CB05F418-F853-4041-A01C-80CBB53F5CB1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CE88158D-9F97-4F62-8507-228CAE873595}" type="presParOf" srcId="{F20D5B26-BF13-4CB7-859A-8C6AB1596B34}" destId="{ECA4722E-FAF2-4AE7-B467-C4700A298CB2}" srcOrd="0" destOrd="0" presId="urn:microsoft.com/office/officeart/2005/8/layout/hChevron3"/>
    <dgm:cxn modelId="{07247804-0EEA-48F3-AF00-006D3AD0C99E}" type="presParOf" srcId="{F20D5B26-BF13-4CB7-859A-8C6AB1596B34}" destId="{0073D689-3A96-47A4-8834-2221DDB451E9}" srcOrd="1" destOrd="0" presId="urn:microsoft.com/office/officeart/2005/8/layout/hChevron3"/>
    <dgm:cxn modelId="{950A5095-3B45-4385-8FD3-29E301FC5FB6}" type="presParOf" srcId="{F20D5B26-BF13-4CB7-859A-8C6AB1596B34}" destId="{703FADA9-F9A0-430B-86B0-E4D083D0346C}" srcOrd="2" destOrd="0" presId="urn:microsoft.com/office/officeart/2005/8/layout/hChevron3"/>
    <dgm:cxn modelId="{F148BB4C-BA2E-4DDF-B403-60A31D787AAF}" type="presParOf" srcId="{F20D5B26-BF13-4CB7-859A-8C6AB1596B34}" destId="{D605303A-8FA6-4BEB-B524-71F75C75ABC8}" srcOrd="3" destOrd="0" presId="urn:microsoft.com/office/officeart/2005/8/layout/hChevron3"/>
    <dgm:cxn modelId="{A52747E9-9497-43CC-ADE8-3890014FD52E}" type="presParOf" srcId="{F20D5B26-BF13-4CB7-859A-8C6AB1596B34}" destId="{560053D1-D6A6-4A0B-B087-AC3F283C68F1}" srcOrd="4" destOrd="0" presId="urn:microsoft.com/office/officeart/2005/8/layout/hChevron3"/>
    <dgm:cxn modelId="{F40D9FF8-D5D7-4403-BF08-05F465B0EF99}" type="presParOf" srcId="{F20D5B26-BF13-4CB7-859A-8C6AB1596B34}" destId="{5E5DE1B9-C867-4CA7-91DA-5FD5A68B45EF}" srcOrd="5" destOrd="0" presId="urn:microsoft.com/office/officeart/2005/8/layout/hChevron3"/>
    <dgm:cxn modelId="{5BB50B7B-6D16-488A-A23C-4C34CAEAD53E}" type="presParOf" srcId="{F20D5B26-BF13-4CB7-859A-8C6AB1596B34}" destId="{CB05F418-F853-4041-A01C-80CBB53F5CB1}" srcOrd="6" destOrd="0" presId="urn:microsoft.com/office/officeart/2005/8/layout/hChevron3"/>
    <dgm:cxn modelId="{84EB076F-BA07-458F-9BC6-380EF55F66DE}" type="presParOf" srcId="{F20D5B26-BF13-4CB7-859A-8C6AB1596B34}" destId="{EF802EDF-6092-4B3B-8C81-8C42110AC5AF}" srcOrd="7" destOrd="0" presId="urn:microsoft.com/office/officeart/2005/8/layout/hChevron3"/>
    <dgm:cxn modelId="{34E8E7AC-15F4-4C45-93BC-501308DE713D}" type="presParOf" srcId="{F20D5B26-BF13-4CB7-859A-8C6AB1596B34}" destId="{630C0813-537E-49E1-BACB-FEC63973A846}" srcOrd="8" destOrd="0" presId="urn:microsoft.com/office/officeart/2005/8/layout/hChevron3"/>
    <dgm:cxn modelId="{74E57031-2EB8-4E25-8AF2-1BAE64F55715}" type="presParOf" srcId="{F20D5B26-BF13-4CB7-859A-8C6AB1596B34}" destId="{81DA0718-1CE8-484B-A96E-60A990679ED8}" srcOrd="9" destOrd="0" presId="urn:microsoft.com/office/officeart/2005/8/layout/hChevron3"/>
    <dgm:cxn modelId="{9A1EACD5-E3A0-4F23-AE15-1BE81067B3B5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FB7C6358-CC4E-42B8-962B-F7E03B0964D9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E8662C05-7166-443B-843F-DF010E1CB6DA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93CA6043-FEA9-46FE-9E15-5D796863FBE3}" type="presOf" srcId="{815BFE45-8182-42EE-85D2-C292459454F7}" destId="{CB05F418-F853-4041-A01C-80CBB53F5CB1}" srcOrd="0" destOrd="0" presId="urn:microsoft.com/office/officeart/2005/8/layout/hChevron3"/>
    <dgm:cxn modelId="{B90992AA-BD0F-47B2-851D-9AB6BEA3F495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8F5A5706-2DE4-49C0-8D86-7E97E9C77A1F}" type="presOf" srcId="{D8F9F9EF-14E1-430A-A4BF-48362CD0F706}" destId="{560053D1-D6A6-4A0B-B087-AC3F283C68F1}" srcOrd="0" destOrd="0" presId="urn:microsoft.com/office/officeart/2005/8/layout/hChevron3"/>
    <dgm:cxn modelId="{620EC3D5-9278-47AD-8A9C-79280BD8CE60}" type="presOf" srcId="{610C46CB-843E-42BE-B333-6BDF8847E76A}" destId="{630C0813-537E-49E1-BACB-FEC63973A846}" srcOrd="0" destOrd="0" presId="urn:microsoft.com/office/officeart/2005/8/layout/hChevron3"/>
    <dgm:cxn modelId="{A5EFCF6D-5265-4C93-9C96-D529D910337F}" type="presParOf" srcId="{F20D5B26-BF13-4CB7-859A-8C6AB1596B34}" destId="{703FADA9-F9A0-430B-86B0-E4D083D0346C}" srcOrd="0" destOrd="0" presId="urn:microsoft.com/office/officeart/2005/8/layout/hChevron3"/>
    <dgm:cxn modelId="{C09DD2EF-0559-451A-9E81-10DC01BB1CD3}" type="presParOf" srcId="{F20D5B26-BF13-4CB7-859A-8C6AB1596B34}" destId="{D605303A-8FA6-4BEB-B524-71F75C75ABC8}" srcOrd="1" destOrd="0" presId="urn:microsoft.com/office/officeart/2005/8/layout/hChevron3"/>
    <dgm:cxn modelId="{080158CD-4B71-4F3A-8623-91C470FE26ED}" type="presParOf" srcId="{F20D5B26-BF13-4CB7-859A-8C6AB1596B34}" destId="{560053D1-D6A6-4A0B-B087-AC3F283C68F1}" srcOrd="2" destOrd="0" presId="urn:microsoft.com/office/officeart/2005/8/layout/hChevron3"/>
    <dgm:cxn modelId="{05BE5C8F-8540-4594-BF3D-FC9C8A1CAA36}" type="presParOf" srcId="{F20D5B26-BF13-4CB7-859A-8C6AB1596B34}" destId="{5E5DE1B9-C867-4CA7-91DA-5FD5A68B45EF}" srcOrd="3" destOrd="0" presId="urn:microsoft.com/office/officeart/2005/8/layout/hChevron3"/>
    <dgm:cxn modelId="{2E8983DC-E996-4359-BDB9-2E6898549914}" type="presParOf" srcId="{F20D5B26-BF13-4CB7-859A-8C6AB1596B34}" destId="{CB05F418-F853-4041-A01C-80CBB53F5CB1}" srcOrd="4" destOrd="0" presId="urn:microsoft.com/office/officeart/2005/8/layout/hChevron3"/>
    <dgm:cxn modelId="{303296B1-EF00-4D5A-AC6C-916736FFE2CE}" type="presParOf" srcId="{F20D5B26-BF13-4CB7-859A-8C6AB1596B34}" destId="{EF802EDF-6092-4B3B-8C81-8C42110AC5AF}" srcOrd="5" destOrd="0" presId="urn:microsoft.com/office/officeart/2005/8/layout/hChevron3"/>
    <dgm:cxn modelId="{08DBBC70-3FF7-420F-BA87-C0773F66E934}" type="presParOf" srcId="{F20D5B26-BF13-4CB7-859A-8C6AB1596B34}" destId="{630C0813-537E-49E1-BACB-FEC63973A846}" srcOrd="6" destOrd="0" presId="urn:microsoft.com/office/officeart/2005/8/layout/hChevron3"/>
    <dgm:cxn modelId="{2A0DD6A7-408F-45C8-B186-77FA7ECFFE54}" type="presParOf" srcId="{F20D5B26-BF13-4CB7-859A-8C6AB1596B34}" destId="{81DA0718-1CE8-484B-A96E-60A990679ED8}" srcOrd="7" destOrd="0" presId="urn:microsoft.com/office/officeart/2005/8/layout/hChevron3"/>
    <dgm:cxn modelId="{F5A73B44-4283-4D79-993B-FE7965B3A20B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 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80DD8BC-F64D-493A-BBC2-E0C3CE2C3622}" type="presOf" srcId="{6AB2AE54-4859-4F2C-83D4-CCFFEC3039B3}" destId="{FC98280A-1CBF-4DF0-A94C-9281F0CF53C4}" srcOrd="0" destOrd="0" presId="urn:microsoft.com/office/officeart/2005/8/layout/hChevron3"/>
    <dgm:cxn modelId="{20B334D2-1741-4B3C-ADA5-07ECDF448CDB}" type="presOf" srcId="{D8F9F9EF-14E1-430A-A4BF-48362CD0F706}" destId="{560053D1-D6A6-4A0B-B087-AC3F283C68F1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852B1BE5-042D-4D9D-A420-1769029F8657}" type="presOf" srcId="{610C46CB-843E-42BE-B333-6BDF8847E76A}" destId="{630C0813-537E-49E1-BACB-FEC63973A846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51384CFB-471C-40BE-BAC4-5F542BB7E5FF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B6D19602-46EE-4AEB-A39B-6BEC5B96B3D4}" type="presOf" srcId="{6C3BE733-FAF0-4BEB-B4C3-8EF8C8B1A322}" destId="{703FADA9-F9A0-430B-86B0-E4D083D0346C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3282812C-B87F-4987-8B4D-6FF594B9917E}" type="presOf" srcId="{815BFE45-8182-42EE-85D2-C292459454F7}" destId="{CB05F418-F853-4041-A01C-80CBB53F5CB1}" srcOrd="0" destOrd="0" presId="urn:microsoft.com/office/officeart/2005/8/layout/hChevron3"/>
    <dgm:cxn modelId="{9213C79C-75FB-4655-8ED9-53A769079725}" type="presOf" srcId="{0BCC782D-FB28-4E0D-B7E2-5EEE1BF93EC2}" destId="{ECA4722E-FAF2-4AE7-B467-C4700A298CB2}" srcOrd="0" destOrd="0" presId="urn:microsoft.com/office/officeart/2005/8/layout/hChevron3"/>
    <dgm:cxn modelId="{790E6528-D478-4442-85B1-8CDA5F156C43}" type="presParOf" srcId="{F20D5B26-BF13-4CB7-859A-8C6AB1596B34}" destId="{ECA4722E-FAF2-4AE7-B467-C4700A298CB2}" srcOrd="0" destOrd="0" presId="urn:microsoft.com/office/officeart/2005/8/layout/hChevron3"/>
    <dgm:cxn modelId="{35AEA4C7-DA65-4E07-97E1-94A28CCBFACB}" type="presParOf" srcId="{F20D5B26-BF13-4CB7-859A-8C6AB1596B34}" destId="{0073D689-3A96-47A4-8834-2221DDB451E9}" srcOrd="1" destOrd="0" presId="urn:microsoft.com/office/officeart/2005/8/layout/hChevron3"/>
    <dgm:cxn modelId="{5BE354E0-120F-4339-8126-D48DE410FC10}" type="presParOf" srcId="{F20D5B26-BF13-4CB7-859A-8C6AB1596B34}" destId="{703FADA9-F9A0-430B-86B0-E4D083D0346C}" srcOrd="2" destOrd="0" presId="urn:microsoft.com/office/officeart/2005/8/layout/hChevron3"/>
    <dgm:cxn modelId="{93D01E22-EA27-452F-9EE8-4C16A167AF9C}" type="presParOf" srcId="{F20D5B26-BF13-4CB7-859A-8C6AB1596B34}" destId="{D605303A-8FA6-4BEB-B524-71F75C75ABC8}" srcOrd="3" destOrd="0" presId="urn:microsoft.com/office/officeart/2005/8/layout/hChevron3"/>
    <dgm:cxn modelId="{49F4479C-1633-4438-8047-33EF67AB697C}" type="presParOf" srcId="{F20D5B26-BF13-4CB7-859A-8C6AB1596B34}" destId="{560053D1-D6A6-4A0B-B087-AC3F283C68F1}" srcOrd="4" destOrd="0" presId="urn:microsoft.com/office/officeart/2005/8/layout/hChevron3"/>
    <dgm:cxn modelId="{1EFD24E1-9F5D-41AB-813B-ADD8BC5CE53C}" type="presParOf" srcId="{F20D5B26-BF13-4CB7-859A-8C6AB1596B34}" destId="{5E5DE1B9-C867-4CA7-91DA-5FD5A68B45EF}" srcOrd="5" destOrd="0" presId="urn:microsoft.com/office/officeart/2005/8/layout/hChevron3"/>
    <dgm:cxn modelId="{4308A2BD-C9E5-41C7-912A-0602DCDB659E}" type="presParOf" srcId="{F20D5B26-BF13-4CB7-859A-8C6AB1596B34}" destId="{CB05F418-F853-4041-A01C-80CBB53F5CB1}" srcOrd="6" destOrd="0" presId="urn:microsoft.com/office/officeart/2005/8/layout/hChevron3"/>
    <dgm:cxn modelId="{5DF0ECE5-7193-448E-A582-A7E8A6566987}" type="presParOf" srcId="{F20D5B26-BF13-4CB7-859A-8C6AB1596B34}" destId="{EF802EDF-6092-4B3B-8C81-8C42110AC5AF}" srcOrd="7" destOrd="0" presId="urn:microsoft.com/office/officeart/2005/8/layout/hChevron3"/>
    <dgm:cxn modelId="{0FE0E290-D8BA-4086-995F-8980CFD53436}" type="presParOf" srcId="{F20D5B26-BF13-4CB7-859A-8C6AB1596B34}" destId="{630C0813-537E-49E1-BACB-FEC63973A846}" srcOrd="8" destOrd="0" presId="urn:microsoft.com/office/officeart/2005/8/layout/hChevron3"/>
    <dgm:cxn modelId="{8DCA43C0-D377-4FD6-A832-594F02072EA4}" type="presParOf" srcId="{F20D5B26-BF13-4CB7-859A-8C6AB1596B34}" destId="{81DA0718-1CE8-484B-A96E-60A990679ED8}" srcOrd="9" destOrd="0" presId="urn:microsoft.com/office/officeart/2005/8/layout/hChevron3"/>
    <dgm:cxn modelId="{156B45A2-E073-4BFC-8579-BC21704789D7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9DA4140E-2E6D-4ACA-96F9-ACA59FCB1473}" type="presOf" srcId="{D8F9F9EF-14E1-430A-A4BF-48362CD0F706}" destId="{560053D1-D6A6-4A0B-B087-AC3F283C68F1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35CA6E49-B80A-47F4-A1A2-4E976AF54A67}" type="presOf" srcId="{610C46CB-843E-42BE-B333-6BDF8847E76A}" destId="{630C0813-537E-49E1-BACB-FEC63973A846}" srcOrd="0" destOrd="0" presId="urn:microsoft.com/office/officeart/2005/8/layout/hChevron3"/>
    <dgm:cxn modelId="{FA26D3BC-A9C5-4491-972F-7965BD95B775}" type="presOf" srcId="{815BFE45-8182-42EE-85D2-C292459454F7}" destId="{CB05F418-F853-4041-A01C-80CBB53F5CB1}" srcOrd="0" destOrd="0" presId="urn:microsoft.com/office/officeart/2005/8/layout/hChevron3"/>
    <dgm:cxn modelId="{6B9E0832-1DDC-435A-B1BF-7329F1849DE0}" type="presOf" srcId="{2D615DA4-0862-4D0D-9057-DDE203373277}" destId="{F20D5B26-BF13-4CB7-859A-8C6AB1596B34}" srcOrd="0" destOrd="0" presId="urn:microsoft.com/office/officeart/2005/8/layout/hChevron3"/>
    <dgm:cxn modelId="{635DA605-3F4B-4375-BF6C-1734D64A0750}" type="presOf" srcId="{6C3BE733-FAF0-4BEB-B4C3-8EF8C8B1A322}" destId="{703FADA9-F9A0-430B-86B0-E4D083D0346C}" srcOrd="0" destOrd="0" presId="urn:microsoft.com/office/officeart/2005/8/layout/hChevron3"/>
    <dgm:cxn modelId="{3986CDE6-3322-48B7-97B8-E7E93D074982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30E329AB-4A5C-421D-9C9C-18A1A02F656C}" type="presParOf" srcId="{F20D5B26-BF13-4CB7-859A-8C6AB1596B34}" destId="{703FADA9-F9A0-430B-86B0-E4D083D0346C}" srcOrd="0" destOrd="0" presId="urn:microsoft.com/office/officeart/2005/8/layout/hChevron3"/>
    <dgm:cxn modelId="{335E9CD7-B56E-465B-BADB-2C7E93EF8E5D}" type="presParOf" srcId="{F20D5B26-BF13-4CB7-859A-8C6AB1596B34}" destId="{D605303A-8FA6-4BEB-B524-71F75C75ABC8}" srcOrd="1" destOrd="0" presId="urn:microsoft.com/office/officeart/2005/8/layout/hChevron3"/>
    <dgm:cxn modelId="{85FA008E-17A8-464A-98C8-401EEBD5FCFE}" type="presParOf" srcId="{F20D5B26-BF13-4CB7-859A-8C6AB1596B34}" destId="{560053D1-D6A6-4A0B-B087-AC3F283C68F1}" srcOrd="2" destOrd="0" presId="urn:microsoft.com/office/officeart/2005/8/layout/hChevron3"/>
    <dgm:cxn modelId="{2E375AE9-C29A-4D29-A9D1-7E199318C314}" type="presParOf" srcId="{F20D5B26-BF13-4CB7-859A-8C6AB1596B34}" destId="{5E5DE1B9-C867-4CA7-91DA-5FD5A68B45EF}" srcOrd="3" destOrd="0" presId="urn:microsoft.com/office/officeart/2005/8/layout/hChevron3"/>
    <dgm:cxn modelId="{98E0962A-74FB-42B5-9726-C609EA451EA9}" type="presParOf" srcId="{F20D5B26-BF13-4CB7-859A-8C6AB1596B34}" destId="{CB05F418-F853-4041-A01C-80CBB53F5CB1}" srcOrd="4" destOrd="0" presId="urn:microsoft.com/office/officeart/2005/8/layout/hChevron3"/>
    <dgm:cxn modelId="{EA96C08F-C70C-457E-BF70-93F9D0827EB1}" type="presParOf" srcId="{F20D5B26-BF13-4CB7-859A-8C6AB1596B34}" destId="{EF802EDF-6092-4B3B-8C81-8C42110AC5AF}" srcOrd="5" destOrd="0" presId="urn:microsoft.com/office/officeart/2005/8/layout/hChevron3"/>
    <dgm:cxn modelId="{F95AA9D1-80C7-4F7C-B4AD-62B77F31B8E4}" type="presParOf" srcId="{F20D5B26-BF13-4CB7-859A-8C6AB1596B34}" destId="{630C0813-537E-49E1-BACB-FEC63973A846}" srcOrd="6" destOrd="0" presId="urn:microsoft.com/office/officeart/2005/8/layout/hChevron3"/>
    <dgm:cxn modelId="{CE8D25A3-C2A2-455A-B77B-170124F43884}" type="presParOf" srcId="{F20D5B26-BF13-4CB7-859A-8C6AB1596B34}" destId="{81DA0718-1CE8-484B-A96E-60A990679ED8}" srcOrd="7" destOrd="0" presId="urn:microsoft.com/office/officeart/2005/8/layout/hChevron3"/>
    <dgm:cxn modelId="{D659967D-73BC-47B2-8477-3C0C4165C56F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s-NI" dirty="0"/>
            <a:t>Descripción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s-NI" dirty="0"/>
            <a:t>Viabilidad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NI" dirty="0"/>
            <a:t>Conclusiones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s-NI" dirty="0"/>
            <a:t>Objetivos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s-NI" dirty="0"/>
            <a:t>Recursos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s-NI" dirty="0"/>
            <a:t>Costos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4D5207-CC2A-455B-AC0D-F442F57E0459}" type="presOf" srcId="{815BFE45-8182-42EE-85D2-C292459454F7}" destId="{CB05F418-F853-4041-A01C-80CBB53F5CB1}" srcOrd="0" destOrd="0" presId="urn:microsoft.com/office/officeart/2005/8/layout/hChevron3"/>
    <dgm:cxn modelId="{99F4EDA5-6FC8-43E2-A09C-9497AC54F7A3}" type="presOf" srcId="{6AB2AE54-4859-4F2C-83D4-CCFFEC3039B3}" destId="{FC98280A-1CBF-4DF0-A94C-9281F0CF53C4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C580A681-B721-4E0F-8CE8-354F9BF99D15}" type="presOf" srcId="{0BCC782D-FB28-4E0D-B7E2-5EEE1BF93EC2}" destId="{ECA4722E-FAF2-4AE7-B467-C4700A298CB2}" srcOrd="0" destOrd="0" presId="urn:microsoft.com/office/officeart/2005/8/layout/hChevron3"/>
    <dgm:cxn modelId="{88FE7F35-6392-4859-BB45-9AF207B32832}" type="presOf" srcId="{2D615DA4-0862-4D0D-9057-DDE203373277}" destId="{F20D5B26-BF13-4CB7-859A-8C6AB1596B34}" srcOrd="0" destOrd="0" presId="urn:microsoft.com/office/officeart/2005/8/layout/hChevron3"/>
    <dgm:cxn modelId="{F00A382B-D41C-49B5-AF9E-140F7BCE6336}" type="presOf" srcId="{6C3BE733-FAF0-4BEB-B4C3-8EF8C8B1A322}" destId="{703FADA9-F9A0-430B-86B0-E4D083D0346C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261427F8-39A7-4151-88AF-7F47804693A7}" type="presOf" srcId="{610C46CB-843E-42BE-B333-6BDF8847E76A}" destId="{630C0813-537E-49E1-BACB-FEC63973A846}" srcOrd="0" destOrd="0" presId="urn:microsoft.com/office/officeart/2005/8/layout/hChevron3"/>
    <dgm:cxn modelId="{CBCE4C29-BD3F-49BD-92F3-81415794AEA9}" type="presOf" srcId="{D8F9F9EF-14E1-430A-A4BF-48362CD0F706}" destId="{560053D1-D6A6-4A0B-B087-AC3F283C68F1}" srcOrd="0" destOrd="0" presId="urn:microsoft.com/office/officeart/2005/8/layout/hChevron3"/>
    <dgm:cxn modelId="{58BBB822-5CB7-4FE9-B3D8-E23616A1C7CA}" type="presParOf" srcId="{F20D5B26-BF13-4CB7-859A-8C6AB1596B34}" destId="{ECA4722E-FAF2-4AE7-B467-C4700A298CB2}" srcOrd="0" destOrd="0" presId="urn:microsoft.com/office/officeart/2005/8/layout/hChevron3"/>
    <dgm:cxn modelId="{3DA9540B-0AB4-4B71-A32D-73AAC2A0154D}" type="presParOf" srcId="{F20D5B26-BF13-4CB7-859A-8C6AB1596B34}" destId="{0073D689-3A96-47A4-8834-2221DDB451E9}" srcOrd="1" destOrd="0" presId="urn:microsoft.com/office/officeart/2005/8/layout/hChevron3"/>
    <dgm:cxn modelId="{3DA19F78-B77A-4EFE-8467-C10C4B280F0B}" type="presParOf" srcId="{F20D5B26-BF13-4CB7-859A-8C6AB1596B34}" destId="{703FADA9-F9A0-430B-86B0-E4D083D0346C}" srcOrd="2" destOrd="0" presId="urn:microsoft.com/office/officeart/2005/8/layout/hChevron3"/>
    <dgm:cxn modelId="{0235EE0C-0B50-40B8-BD53-2AEFDEF4780F}" type="presParOf" srcId="{F20D5B26-BF13-4CB7-859A-8C6AB1596B34}" destId="{D605303A-8FA6-4BEB-B524-71F75C75ABC8}" srcOrd="3" destOrd="0" presId="urn:microsoft.com/office/officeart/2005/8/layout/hChevron3"/>
    <dgm:cxn modelId="{0936FE6C-EA58-4CCB-BC03-1DE81108B5F5}" type="presParOf" srcId="{F20D5B26-BF13-4CB7-859A-8C6AB1596B34}" destId="{560053D1-D6A6-4A0B-B087-AC3F283C68F1}" srcOrd="4" destOrd="0" presId="urn:microsoft.com/office/officeart/2005/8/layout/hChevron3"/>
    <dgm:cxn modelId="{D128BE93-09AE-4117-8DEF-8F467F4818F6}" type="presParOf" srcId="{F20D5B26-BF13-4CB7-859A-8C6AB1596B34}" destId="{5E5DE1B9-C867-4CA7-91DA-5FD5A68B45EF}" srcOrd="5" destOrd="0" presId="urn:microsoft.com/office/officeart/2005/8/layout/hChevron3"/>
    <dgm:cxn modelId="{BC074C72-1F73-4DC7-BB34-6C8B339726AC}" type="presParOf" srcId="{F20D5B26-BF13-4CB7-859A-8C6AB1596B34}" destId="{CB05F418-F853-4041-A01C-80CBB53F5CB1}" srcOrd="6" destOrd="0" presId="urn:microsoft.com/office/officeart/2005/8/layout/hChevron3"/>
    <dgm:cxn modelId="{2D4587DD-3530-4AD1-B819-19041A21EA92}" type="presParOf" srcId="{F20D5B26-BF13-4CB7-859A-8C6AB1596B34}" destId="{EF802EDF-6092-4B3B-8C81-8C42110AC5AF}" srcOrd="7" destOrd="0" presId="urn:microsoft.com/office/officeart/2005/8/layout/hChevron3"/>
    <dgm:cxn modelId="{E0A19AAF-9C31-4726-981C-F013BC1790BE}" type="presParOf" srcId="{F20D5B26-BF13-4CB7-859A-8C6AB1596B34}" destId="{630C0813-537E-49E1-BACB-FEC63973A846}" srcOrd="8" destOrd="0" presId="urn:microsoft.com/office/officeart/2005/8/layout/hChevron3"/>
    <dgm:cxn modelId="{44CFA374-AC5F-4587-B62A-6C4CFC4E39EA}" type="presParOf" srcId="{F20D5B26-BF13-4CB7-859A-8C6AB1596B34}" destId="{81DA0718-1CE8-484B-A96E-60A990679ED8}" srcOrd="9" destOrd="0" presId="urn:microsoft.com/office/officeart/2005/8/layout/hChevron3"/>
    <dgm:cxn modelId="{FFA85F4C-A39B-46F0-8D19-68B4A77D2DC6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9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30B033-F389-4A5F-8C61-79CAAF44093C}" type="presOf" srcId="{815BFE45-8182-42EE-85D2-C292459454F7}" destId="{CB05F418-F853-4041-A01C-80CBB53F5CB1}" srcOrd="0" destOrd="0" presId="urn:microsoft.com/office/officeart/2005/8/layout/hChevron3"/>
    <dgm:cxn modelId="{5FD231C4-997A-42A2-869D-92726C3A4E63}" type="presOf" srcId="{2D615DA4-0862-4D0D-9057-DDE203373277}" destId="{F20D5B26-BF13-4CB7-859A-8C6AB1596B34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D34B96A8-72DB-41BF-9E62-06B3E70E7F88}" type="presOf" srcId="{D8F9F9EF-14E1-430A-A4BF-48362CD0F706}" destId="{560053D1-D6A6-4A0B-B087-AC3F283C68F1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383BCD34-7F85-4989-83F7-46D0A1F21E6B}" type="presOf" srcId="{6C3BE733-FAF0-4BEB-B4C3-8EF8C8B1A322}" destId="{703FADA9-F9A0-430B-86B0-E4D083D0346C}" srcOrd="0" destOrd="0" presId="urn:microsoft.com/office/officeart/2005/8/layout/hChevron3"/>
    <dgm:cxn modelId="{85A7649F-6089-46BF-A7ED-C87E0366C05C}" type="presOf" srcId="{610C46CB-843E-42BE-B333-6BDF8847E76A}" destId="{630C0813-537E-49E1-BACB-FEC63973A846}" srcOrd="0" destOrd="0" presId="urn:microsoft.com/office/officeart/2005/8/layout/hChevron3"/>
    <dgm:cxn modelId="{523022B7-E37D-419F-B150-D58F4945C332}" type="presOf" srcId="{6AB2AE54-4859-4F2C-83D4-CCFFEC3039B3}" destId="{FC98280A-1CBF-4DF0-A94C-9281F0CF53C4}" srcOrd="0" destOrd="0" presId="urn:microsoft.com/office/officeart/2005/8/layout/hChevron3"/>
    <dgm:cxn modelId="{54C98317-8A9D-4213-90F6-22F72F66F967}" type="presParOf" srcId="{F20D5B26-BF13-4CB7-859A-8C6AB1596B34}" destId="{703FADA9-F9A0-430B-86B0-E4D083D0346C}" srcOrd="0" destOrd="0" presId="urn:microsoft.com/office/officeart/2005/8/layout/hChevron3"/>
    <dgm:cxn modelId="{039C98FE-48FB-4C6B-9EA4-E553DB4F78A5}" type="presParOf" srcId="{F20D5B26-BF13-4CB7-859A-8C6AB1596B34}" destId="{D605303A-8FA6-4BEB-B524-71F75C75ABC8}" srcOrd="1" destOrd="0" presId="urn:microsoft.com/office/officeart/2005/8/layout/hChevron3"/>
    <dgm:cxn modelId="{2665BA21-9E9A-4214-8D4C-821111788ADF}" type="presParOf" srcId="{F20D5B26-BF13-4CB7-859A-8C6AB1596B34}" destId="{560053D1-D6A6-4A0B-B087-AC3F283C68F1}" srcOrd="2" destOrd="0" presId="urn:microsoft.com/office/officeart/2005/8/layout/hChevron3"/>
    <dgm:cxn modelId="{EFC0328E-A6BF-4183-B146-700BA5FD2A7A}" type="presParOf" srcId="{F20D5B26-BF13-4CB7-859A-8C6AB1596B34}" destId="{5E5DE1B9-C867-4CA7-91DA-5FD5A68B45EF}" srcOrd="3" destOrd="0" presId="urn:microsoft.com/office/officeart/2005/8/layout/hChevron3"/>
    <dgm:cxn modelId="{6382F0B0-FC04-4F8B-8B71-63FA48FF9715}" type="presParOf" srcId="{F20D5B26-BF13-4CB7-859A-8C6AB1596B34}" destId="{CB05F418-F853-4041-A01C-80CBB53F5CB1}" srcOrd="4" destOrd="0" presId="urn:microsoft.com/office/officeart/2005/8/layout/hChevron3"/>
    <dgm:cxn modelId="{2938ED62-7953-4DC7-9D57-0A56C34B41BB}" type="presParOf" srcId="{F20D5B26-BF13-4CB7-859A-8C6AB1596B34}" destId="{EF802EDF-6092-4B3B-8C81-8C42110AC5AF}" srcOrd="5" destOrd="0" presId="urn:microsoft.com/office/officeart/2005/8/layout/hChevron3"/>
    <dgm:cxn modelId="{77834CF4-CCAE-43E4-961F-FAD31882B532}" type="presParOf" srcId="{F20D5B26-BF13-4CB7-859A-8C6AB1596B34}" destId="{630C0813-537E-49E1-BACB-FEC63973A846}" srcOrd="6" destOrd="0" presId="urn:microsoft.com/office/officeart/2005/8/layout/hChevron3"/>
    <dgm:cxn modelId="{C7806154-51BA-4FA9-B38E-9640C1E0FB42}" type="presParOf" srcId="{F20D5B26-BF13-4CB7-859A-8C6AB1596B34}" destId="{81DA0718-1CE8-484B-A96E-60A990679ED8}" srcOrd="7" destOrd="0" presId="urn:microsoft.com/office/officeart/2005/8/layout/hChevron3"/>
    <dgm:cxn modelId="{EB6C7084-E89B-4E98-8CAE-C4BC3F53A3BB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96061-A28A-4E85-A37D-ECFE00BAF4AE}" type="presOf" srcId="{2D615DA4-0862-4D0D-9057-DDE203373277}" destId="{F20D5B26-BF13-4CB7-859A-8C6AB1596B34}" srcOrd="0" destOrd="0" presId="urn:microsoft.com/office/officeart/2005/8/layout/hChevron3"/>
    <dgm:cxn modelId="{B8E12B67-8589-49EE-B02C-C262241981E8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F6245AD5-D93B-4089-8432-14E36D2B397D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F1EF0CCD-49C9-41B6-870A-A60A0C4CAFC8}" type="presOf" srcId="{815BFE45-8182-42EE-85D2-C292459454F7}" destId="{CB05F418-F853-4041-A01C-80CBB53F5CB1}" srcOrd="0" destOrd="0" presId="urn:microsoft.com/office/officeart/2005/8/layout/hChevron3"/>
    <dgm:cxn modelId="{A40B12FF-97DC-43F2-8A97-6856BA8F8126}" type="presOf" srcId="{D8F9F9EF-14E1-430A-A4BF-48362CD0F706}" destId="{560053D1-D6A6-4A0B-B087-AC3F283C68F1}" srcOrd="0" destOrd="0" presId="urn:microsoft.com/office/officeart/2005/8/layout/hChevron3"/>
    <dgm:cxn modelId="{744F8403-547D-49C4-81F9-8BADCE83B69C}" type="presOf" srcId="{610C46CB-843E-42BE-B333-6BDF8847E76A}" destId="{630C0813-537E-49E1-BACB-FEC63973A846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DE70E782-61DD-40B4-BC1F-EC4889A353DC}" type="presParOf" srcId="{F20D5B26-BF13-4CB7-859A-8C6AB1596B34}" destId="{703FADA9-F9A0-430B-86B0-E4D083D0346C}" srcOrd="0" destOrd="0" presId="urn:microsoft.com/office/officeart/2005/8/layout/hChevron3"/>
    <dgm:cxn modelId="{B8FD5086-62E6-4914-90E3-A8453992789D}" type="presParOf" srcId="{F20D5B26-BF13-4CB7-859A-8C6AB1596B34}" destId="{D605303A-8FA6-4BEB-B524-71F75C75ABC8}" srcOrd="1" destOrd="0" presId="urn:microsoft.com/office/officeart/2005/8/layout/hChevron3"/>
    <dgm:cxn modelId="{54BCED99-7DFE-4B25-8DD8-E9377D8AE84C}" type="presParOf" srcId="{F20D5B26-BF13-4CB7-859A-8C6AB1596B34}" destId="{560053D1-D6A6-4A0B-B087-AC3F283C68F1}" srcOrd="2" destOrd="0" presId="urn:microsoft.com/office/officeart/2005/8/layout/hChevron3"/>
    <dgm:cxn modelId="{A31FCA1B-47D8-4510-939D-B90BAA18874F}" type="presParOf" srcId="{F20D5B26-BF13-4CB7-859A-8C6AB1596B34}" destId="{5E5DE1B9-C867-4CA7-91DA-5FD5A68B45EF}" srcOrd="3" destOrd="0" presId="urn:microsoft.com/office/officeart/2005/8/layout/hChevron3"/>
    <dgm:cxn modelId="{54DB54CE-5AED-4764-AC4D-FB9006B348B8}" type="presParOf" srcId="{F20D5B26-BF13-4CB7-859A-8C6AB1596B34}" destId="{CB05F418-F853-4041-A01C-80CBB53F5CB1}" srcOrd="4" destOrd="0" presId="urn:microsoft.com/office/officeart/2005/8/layout/hChevron3"/>
    <dgm:cxn modelId="{956D9B0C-C83B-4C4A-86C1-438C72B643C3}" type="presParOf" srcId="{F20D5B26-BF13-4CB7-859A-8C6AB1596B34}" destId="{EF802EDF-6092-4B3B-8C81-8C42110AC5AF}" srcOrd="5" destOrd="0" presId="urn:microsoft.com/office/officeart/2005/8/layout/hChevron3"/>
    <dgm:cxn modelId="{5AF05863-EEB9-449A-B452-308A75D16A3C}" type="presParOf" srcId="{F20D5B26-BF13-4CB7-859A-8C6AB1596B34}" destId="{630C0813-537E-49E1-BACB-FEC63973A846}" srcOrd="6" destOrd="0" presId="urn:microsoft.com/office/officeart/2005/8/layout/hChevron3"/>
    <dgm:cxn modelId="{A4B2226B-F008-4DC3-8F72-4655BA81EB75}" type="presParOf" srcId="{F20D5B26-BF13-4CB7-859A-8C6AB1596B34}" destId="{81DA0718-1CE8-484B-A96E-60A990679ED8}" srcOrd="7" destOrd="0" presId="urn:microsoft.com/office/officeart/2005/8/layout/hChevron3"/>
    <dgm:cxn modelId="{7205773E-0A7C-49DA-96D4-1F869896E2D4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0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1EBF3BF-8B45-43C5-B92F-6717844C9DE1}" type="presOf" srcId="{D8F9F9EF-14E1-430A-A4BF-48362CD0F706}" destId="{560053D1-D6A6-4A0B-B087-AC3F283C68F1}" srcOrd="0" destOrd="0" presId="urn:microsoft.com/office/officeart/2005/8/layout/hChevron3"/>
    <dgm:cxn modelId="{1B2CA4C6-41DA-4E2C-8387-DB0A84DA0E95}" type="presOf" srcId="{6AB2AE54-4859-4F2C-83D4-CCFFEC3039B3}" destId="{FC98280A-1CBF-4DF0-A94C-9281F0CF53C4}" srcOrd="0" destOrd="0" presId="urn:microsoft.com/office/officeart/2005/8/layout/hChevron3"/>
    <dgm:cxn modelId="{4E32C170-DB93-4284-BE4D-F912FF7BE386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098E58EC-D43B-460A-8C59-0E3F2B6CFBF0}" type="presOf" srcId="{815BFE45-8182-42EE-85D2-C292459454F7}" destId="{CB05F418-F853-4041-A01C-80CBB53F5CB1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FDB58232-CB6A-40A4-8328-E69661B557AE}" type="presOf" srcId="{610C46CB-843E-42BE-B333-6BDF8847E76A}" destId="{630C0813-537E-49E1-BACB-FEC63973A846}" srcOrd="0" destOrd="0" presId="urn:microsoft.com/office/officeart/2005/8/layout/hChevron3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600C3FB3-C365-4A6A-836A-F14C7CE284C7}" type="presOf" srcId="{2D615DA4-0862-4D0D-9057-DDE203373277}" destId="{F20D5B26-BF13-4CB7-859A-8C6AB1596B34}" srcOrd="0" destOrd="0" presId="urn:microsoft.com/office/officeart/2005/8/layout/hChevron3"/>
    <dgm:cxn modelId="{DBC08471-D9E2-441A-B1E9-A1643EB6DDE0}" type="presParOf" srcId="{F20D5B26-BF13-4CB7-859A-8C6AB1596B34}" destId="{703FADA9-F9A0-430B-86B0-E4D083D0346C}" srcOrd="0" destOrd="0" presId="urn:microsoft.com/office/officeart/2005/8/layout/hChevron3"/>
    <dgm:cxn modelId="{5213AF64-692B-4FF1-B32C-3BAAE4BF2961}" type="presParOf" srcId="{F20D5B26-BF13-4CB7-859A-8C6AB1596B34}" destId="{D605303A-8FA6-4BEB-B524-71F75C75ABC8}" srcOrd="1" destOrd="0" presId="urn:microsoft.com/office/officeart/2005/8/layout/hChevron3"/>
    <dgm:cxn modelId="{AFF13308-5DD7-4491-84FF-0E5CF495FC63}" type="presParOf" srcId="{F20D5B26-BF13-4CB7-859A-8C6AB1596B34}" destId="{560053D1-D6A6-4A0B-B087-AC3F283C68F1}" srcOrd="2" destOrd="0" presId="urn:microsoft.com/office/officeart/2005/8/layout/hChevron3"/>
    <dgm:cxn modelId="{F678B288-84E4-4A30-9465-9D80BAC708AC}" type="presParOf" srcId="{F20D5B26-BF13-4CB7-859A-8C6AB1596B34}" destId="{5E5DE1B9-C867-4CA7-91DA-5FD5A68B45EF}" srcOrd="3" destOrd="0" presId="urn:microsoft.com/office/officeart/2005/8/layout/hChevron3"/>
    <dgm:cxn modelId="{89F56076-B536-4F95-BB87-220A2C15667E}" type="presParOf" srcId="{F20D5B26-BF13-4CB7-859A-8C6AB1596B34}" destId="{CB05F418-F853-4041-A01C-80CBB53F5CB1}" srcOrd="4" destOrd="0" presId="urn:microsoft.com/office/officeart/2005/8/layout/hChevron3"/>
    <dgm:cxn modelId="{C7A96B17-DA98-494B-8078-F7C07241331F}" type="presParOf" srcId="{F20D5B26-BF13-4CB7-859A-8C6AB1596B34}" destId="{EF802EDF-6092-4B3B-8C81-8C42110AC5AF}" srcOrd="5" destOrd="0" presId="urn:microsoft.com/office/officeart/2005/8/layout/hChevron3"/>
    <dgm:cxn modelId="{C047FD9B-66CD-4930-8EA7-67A12D7EE3B6}" type="presParOf" srcId="{F20D5B26-BF13-4CB7-859A-8C6AB1596B34}" destId="{630C0813-537E-49E1-BACB-FEC63973A846}" srcOrd="6" destOrd="0" presId="urn:microsoft.com/office/officeart/2005/8/layout/hChevron3"/>
    <dgm:cxn modelId="{E39885B8-EFC7-4C06-AB43-90E7B00380D2}" type="presParOf" srcId="{F20D5B26-BF13-4CB7-859A-8C6AB1596B34}" destId="{81DA0718-1CE8-484B-A96E-60A990679ED8}" srcOrd="7" destOrd="0" presId="urn:microsoft.com/office/officeart/2005/8/layout/hChevron3"/>
    <dgm:cxn modelId="{DECCCFC8-B591-4C03-A576-7A0C75F9522C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1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80BC0B-4ACC-4361-992C-079377359FF2}" type="presOf" srcId="{D8F9F9EF-14E1-430A-A4BF-48362CD0F706}" destId="{560053D1-D6A6-4A0B-B087-AC3F283C68F1}" srcOrd="0" destOrd="0" presId="urn:microsoft.com/office/officeart/2005/8/layout/hChevron3"/>
    <dgm:cxn modelId="{3C5D159A-5C38-4587-B1FB-058B1B78ED61}" type="presOf" srcId="{610C46CB-843E-42BE-B333-6BDF8847E76A}" destId="{630C0813-537E-49E1-BACB-FEC63973A846}" srcOrd="0" destOrd="0" presId="urn:microsoft.com/office/officeart/2005/8/layout/hChevron3"/>
    <dgm:cxn modelId="{6138ED1C-4EB1-4A56-B120-3E227BE327B5}" type="presOf" srcId="{2D615DA4-0862-4D0D-9057-DDE203373277}" destId="{F20D5B26-BF13-4CB7-859A-8C6AB1596B34}" srcOrd="0" destOrd="0" presId="urn:microsoft.com/office/officeart/2005/8/layout/hChevron3"/>
    <dgm:cxn modelId="{707C6E3F-8A26-41DA-9B49-2F1AECE397A2}" type="presOf" srcId="{6C3BE733-FAF0-4BEB-B4C3-8EF8C8B1A322}" destId="{703FADA9-F9A0-430B-86B0-E4D083D0346C}" srcOrd="0" destOrd="0" presId="urn:microsoft.com/office/officeart/2005/8/layout/hChevron3"/>
    <dgm:cxn modelId="{F2105DE1-F8FD-4B79-9912-E273B9ED35BB}" type="presOf" srcId="{6AB2AE54-4859-4F2C-83D4-CCFFEC3039B3}" destId="{FC98280A-1CBF-4DF0-A94C-9281F0CF53C4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1C0C7BB4-1602-403B-874C-9B68233CDB8A}" type="presOf" srcId="{815BFE45-8182-42EE-85D2-C292459454F7}" destId="{CB05F418-F853-4041-A01C-80CBB53F5CB1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4CB0D633-09D2-4372-A92F-0467118C4BA8}" type="presParOf" srcId="{F20D5B26-BF13-4CB7-859A-8C6AB1596B34}" destId="{703FADA9-F9A0-430B-86B0-E4D083D0346C}" srcOrd="0" destOrd="0" presId="urn:microsoft.com/office/officeart/2005/8/layout/hChevron3"/>
    <dgm:cxn modelId="{C439E41F-1DFD-4E9F-B9C2-B42BCD066CFD}" type="presParOf" srcId="{F20D5B26-BF13-4CB7-859A-8C6AB1596B34}" destId="{D605303A-8FA6-4BEB-B524-71F75C75ABC8}" srcOrd="1" destOrd="0" presId="urn:microsoft.com/office/officeart/2005/8/layout/hChevron3"/>
    <dgm:cxn modelId="{96CF59EE-DAC6-4D75-8145-7DE2CD593641}" type="presParOf" srcId="{F20D5B26-BF13-4CB7-859A-8C6AB1596B34}" destId="{560053D1-D6A6-4A0B-B087-AC3F283C68F1}" srcOrd="2" destOrd="0" presId="urn:microsoft.com/office/officeart/2005/8/layout/hChevron3"/>
    <dgm:cxn modelId="{91836EE7-9976-472C-B0FB-8C3803EAB982}" type="presParOf" srcId="{F20D5B26-BF13-4CB7-859A-8C6AB1596B34}" destId="{5E5DE1B9-C867-4CA7-91DA-5FD5A68B45EF}" srcOrd="3" destOrd="0" presId="urn:microsoft.com/office/officeart/2005/8/layout/hChevron3"/>
    <dgm:cxn modelId="{EDF44E51-7E9D-4F74-BD8B-46B08365AE2F}" type="presParOf" srcId="{F20D5B26-BF13-4CB7-859A-8C6AB1596B34}" destId="{CB05F418-F853-4041-A01C-80CBB53F5CB1}" srcOrd="4" destOrd="0" presId="urn:microsoft.com/office/officeart/2005/8/layout/hChevron3"/>
    <dgm:cxn modelId="{EA852A56-0FCD-48A0-B7DA-224AF9CC13C2}" type="presParOf" srcId="{F20D5B26-BF13-4CB7-859A-8C6AB1596B34}" destId="{EF802EDF-6092-4B3B-8C81-8C42110AC5AF}" srcOrd="5" destOrd="0" presId="urn:microsoft.com/office/officeart/2005/8/layout/hChevron3"/>
    <dgm:cxn modelId="{DA4714CF-C640-4271-8C36-8F88F2B212B4}" type="presParOf" srcId="{F20D5B26-BF13-4CB7-859A-8C6AB1596B34}" destId="{630C0813-537E-49E1-BACB-FEC63973A846}" srcOrd="6" destOrd="0" presId="urn:microsoft.com/office/officeart/2005/8/layout/hChevron3"/>
    <dgm:cxn modelId="{987762BB-EBFA-48EB-89BB-2DA5C3547F17}" type="presParOf" srcId="{F20D5B26-BF13-4CB7-859A-8C6AB1596B34}" destId="{81DA0718-1CE8-484B-A96E-60A990679ED8}" srcOrd="7" destOrd="0" presId="urn:microsoft.com/office/officeart/2005/8/layout/hChevron3"/>
    <dgm:cxn modelId="{302086CB-86BA-4CB8-AFC0-4BA554CC954C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2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001BC6-A7AB-482E-81CB-4243CD90971C}" type="presOf" srcId="{D8F9F9EF-14E1-430A-A4BF-48362CD0F706}" destId="{560053D1-D6A6-4A0B-B087-AC3F283C68F1}" srcOrd="0" destOrd="0" presId="urn:microsoft.com/office/officeart/2005/8/layout/hChevron3"/>
    <dgm:cxn modelId="{5BEC12AF-8569-40BD-BBC8-1852390951F8}" type="presOf" srcId="{610C46CB-843E-42BE-B333-6BDF8847E76A}" destId="{630C0813-537E-49E1-BACB-FEC63973A846}" srcOrd="0" destOrd="0" presId="urn:microsoft.com/office/officeart/2005/8/layout/hChevron3"/>
    <dgm:cxn modelId="{2C2FDA8F-0E70-4F8C-9462-2C2C7C1B29C6}" type="presOf" srcId="{815BFE45-8182-42EE-85D2-C292459454F7}" destId="{CB05F418-F853-4041-A01C-80CBB53F5CB1}" srcOrd="0" destOrd="0" presId="urn:microsoft.com/office/officeart/2005/8/layout/hChevron3"/>
    <dgm:cxn modelId="{ED1F88C1-2AC3-4A45-BFAE-3FD74F55F864}" type="presOf" srcId="{6AB2AE54-4859-4F2C-83D4-CCFFEC3039B3}" destId="{FC98280A-1CBF-4DF0-A94C-9281F0CF53C4}" srcOrd="0" destOrd="0" presId="urn:microsoft.com/office/officeart/2005/8/layout/hChevron3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6A482D5E-C065-4DC5-BAAA-F32DFEA02A52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4670EFCF-5418-4033-B6C4-68F9FBF5B75F}" type="presOf" srcId="{6C3BE733-FAF0-4BEB-B4C3-8EF8C8B1A322}" destId="{703FADA9-F9A0-430B-86B0-E4D083D0346C}" srcOrd="0" destOrd="0" presId="urn:microsoft.com/office/officeart/2005/8/layout/hChevron3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79D5E2FE-F9FE-4F85-86D1-3129F17063C1}" type="presParOf" srcId="{F20D5B26-BF13-4CB7-859A-8C6AB1596B34}" destId="{703FADA9-F9A0-430B-86B0-E4D083D0346C}" srcOrd="0" destOrd="0" presId="urn:microsoft.com/office/officeart/2005/8/layout/hChevron3"/>
    <dgm:cxn modelId="{EF1AA8B7-42D1-4AC2-9C50-80863CEB506C}" type="presParOf" srcId="{F20D5B26-BF13-4CB7-859A-8C6AB1596B34}" destId="{D605303A-8FA6-4BEB-B524-71F75C75ABC8}" srcOrd="1" destOrd="0" presId="urn:microsoft.com/office/officeart/2005/8/layout/hChevron3"/>
    <dgm:cxn modelId="{F0DAE9E1-85FC-49E0-A3E2-7CAD8FD057CA}" type="presParOf" srcId="{F20D5B26-BF13-4CB7-859A-8C6AB1596B34}" destId="{560053D1-D6A6-4A0B-B087-AC3F283C68F1}" srcOrd="2" destOrd="0" presId="urn:microsoft.com/office/officeart/2005/8/layout/hChevron3"/>
    <dgm:cxn modelId="{EB4B48D7-D841-4188-9C5A-BCD79715BDAA}" type="presParOf" srcId="{F20D5B26-BF13-4CB7-859A-8C6AB1596B34}" destId="{5E5DE1B9-C867-4CA7-91DA-5FD5A68B45EF}" srcOrd="3" destOrd="0" presId="urn:microsoft.com/office/officeart/2005/8/layout/hChevron3"/>
    <dgm:cxn modelId="{7CD4291E-F91F-4D67-9E6A-62DE569DBE7B}" type="presParOf" srcId="{F20D5B26-BF13-4CB7-859A-8C6AB1596B34}" destId="{CB05F418-F853-4041-A01C-80CBB53F5CB1}" srcOrd="4" destOrd="0" presId="urn:microsoft.com/office/officeart/2005/8/layout/hChevron3"/>
    <dgm:cxn modelId="{30235C7F-4C08-490D-8359-45792C52D760}" type="presParOf" srcId="{F20D5B26-BF13-4CB7-859A-8C6AB1596B34}" destId="{EF802EDF-6092-4B3B-8C81-8C42110AC5AF}" srcOrd="5" destOrd="0" presId="urn:microsoft.com/office/officeart/2005/8/layout/hChevron3"/>
    <dgm:cxn modelId="{2DA934CF-9280-4DBC-B28F-B5C77FA4FA53}" type="presParOf" srcId="{F20D5B26-BF13-4CB7-859A-8C6AB1596B34}" destId="{630C0813-537E-49E1-BACB-FEC63973A846}" srcOrd="6" destOrd="0" presId="urn:microsoft.com/office/officeart/2005/8/layout/hChevron3"/>
    <dgm:cxn modelId="{66A46FA6-750B-4333-A41F-3E5192DA97A3}" type="presParOf" srcId="{F20D5B26-BF13-4CB7-859A-8C6AB1596B34}" destId="{81DA0718-1CE8-484B-A96E-60A990679ED8}" srcOrd="7" destOrd="0" presId="urn:microsoft.com/office/officeart/2005/8/layout/hChevron3"/>
    <dgm:cxn modelId="{DAEFD24B-0AF2-41B3-B4CF-EB241CFB0A9A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3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45F1725B-CC08-4268-B465-C13ABAB71D06}" type="presOf" srcId="{D8F9F9EF-14E1-430A-A4BF-48362CD0F706}" destId="{560053D1-D6A6-4A0B-B087-AC3F283C68F1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A45D8142-8A7A-49BF-9CF8-BB4A67CD2396}" type="presOf" srcId="{815BFE45-8182-42EE-85D2-C292459454F7}" destId="{CB05F418-F853-4041-A01C-80CBB53F5CB1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0AD3B970-8457-4D27-A5D9-B2B9E1FC450D}" type="presOf" srcId="{2D615DA4-0862-4D0D-9057-DDE203373277}" destId="{F20D5B26-BF13-4CB7-859A-8C6AB1596B34}" srcOrd="0" destOrd="0" presId="urn:microsoft.com/office/officeart/2005/8/layout/hChevron3"/>
    <dgm:cxn modelId="{7C296B82-2CC9-4F64-9AFF-8694DD02A35A}" type="presOf" srcId="{6C3BE733-FAF0-4BEB-B4C3-8EF8C8B1A322}" destId="{703FADA9-F9A0-430B-86B0-E4D083D0346C}" srcOrd="0" destOrd="0" presId="urn:microsoft.com/office/officeart/2005/8/layout/hChevron3"/>
    <dgm:cxn modelId="{6F2E4DF8-A879-449A-ADC1-6EB8280260EE}" type="presOf" srcId="{610C46CB-843E-42BE-B333-6BDF8847E76A}" destId="{630C0813-537E-49E1-BACB-FEC63973A846}" srcOrd="0" destOrd="0" presId="urn:microsoft.com/office/officeart/2005/8/layout/hChevron3"/>
    <dgm:cxn modelId="{7C8457F6-7104-4D94-8945-899E883A373B}" type="presOf" srcId="{6AB2AE54-4859-4F2C-83D4-CCFFEC3039B3}" destId="{FC98280A-1CBF-4DF0-A94C-9281F0CF53C4}" srcOrd="0" destOrd="0" presId="urn:microsoft.com/office/officeart/2005/8/layout/hChevron3"/>
    <dgm:cxn modelId="{207103F5-530B-4AF8-BD79-3E480B524654}" type="presParOf" srcId="{F20D5B26-BF13-4CB7-859A-8C6AB1596B34}" destId="{703FADA9-F9A0-430B-86B0-E4D083D0346C}" srcOrd="0" destOrd="0" presId="urn:microsoft.com/office/officeart/2005/8/layout/hChevron3"/>
    <dgm:cxn modelId="{FA14CED7-F9FE-47DD-ABD5-4597C5C7E552}" type="presParOf" srcId="{F20D5B26-BF13-4CB7-859A-8C6AB1596B34}" destId="{D605303A-8FA6-4BEB-B524-71F75C75ABC8}" srcOrd="1" destOrd="0" presId="urn:microsoft.com/office/officeart/2005/8/layout/hChevron3"/>
    <dgm:cxn modelId="{60307D6C-7DBE-4E77-8635-38B71408D814}" type="presParOf" srcId="{F20D5B26-BF13-4CB7-859A-8C6AB1596B34}" destId="{560053D1-D6A6-4A0B-B087-AC3F283C68F1}" srcOrd="2" destOrd="0" presId="urn:microsoft.com/office/officeart/2005/8/layout/hChevron3"/>
    <dgm:cxn modelId="{4AB1A75B-2453-4C6E-B746-0EAF560AE856}" type="presParOf" srcId="{F20D5B26-BF13-4CB7-859A-8C6AB1596B34}" destId="{5E5DE1B9-C867-4CA7-91DA-5FD5A68B45EF}" srcOrd="3" destOrd="0" presId="urn:microsoft.com/office/officeart/2005/8/layout/hChevron3"/>
    <dgm:cxn modelId="{D69DAF8F-3E9F-4A83-9C2F-700CAD873311}" type="presParOf" srcId="{F20D5B26-BF13-4CB7-859A-8C6AB1596B34}" destId="{CB05F418-F853-4041-A01C-80CBB53F5CB1}" srcOrd="4" destOrd="0" presId="urn:microsoft.com/office/officeart/2005/8/layout/hChevron3"/>
    <dgm:cxn modelId="{9F21D27D-4010-4423-9DBC-55BCC7B27D5D}" type="presParOf" srcId="{F20D5B26-BF13-4CB7-859A-8C6AB1596B34}" destId="{EF802EDF-6092-4B3B-8C81-8C42110AC5AF}" srcOrd="5" destOrd="0" presId="urn:microsoft.com/office/officeart/2005/8/layout/hChevron3"/>
    <dgm:cxn modelId="{2C17E238-614B-4B8B-A181-39EF88AD5028}" type="presParOf" srcId="{F20D5B26-BF13-4CB7-859A-8C6AB1596B34}" destId="{630C0813-537E-49E1-BACB-FEC63973A846}" srcOrd="6" destOrd="0" presId="urn:microsoft.com/office/officeart/2005/8/layout/hChevron3"/>
    <dgm:cxn modelId="{EC30D105-20EC-43D9-AC38-48104C721E66}" type="presParOf" srcId="{F20D5B26-BF13-4CB7-859A-8C6AB1596B34}" destId="{81DA0718-1CE8-484B-A96E-60A990679ED8}" srcOrd="7" destOrd="0" presId="urn:microsoft.com/office/officeart/2005/8/layout/hChevron3"/>
    <dgm:cxn modelId="{396754C7-1670-4DA0-8A22-96D7FE4504FE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4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s-NI" dirty="0"/>
            <a:t>Descripción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s-NI" dirty="0"/>
            <a:t>Viabilidad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s-NI" dirty="0"/>
            <a:t>Conclusiones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s-NI" dirty="0"/>
            <a:t>Objetivos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s-NI" dirty="0"/>
            <a:t>Recursos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s-NI" dirty="0"/>
            <a:t>Costos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F4D5207-CC2A-455B-AC0D-F442F57E0459}" type="presOf" srcId="{815BFE45-8182-42EE-85D2-C292459454F7}" destId="{CB05F418-F853-4041-A01C-80CBB53F5CB1}" srcOrd="0" destOrd="0" presId="urn:microsoft.com/office/officeart/2005/8/layout/hChevron3"/>
    <dgm:cxn modelId="{99F4EDA5-6FC8-43E2-A09C-9497AC54F7A3}" type="presOf" srcId="{6AB2AE54-4859-4F2C-83D4-CCFFEC3039B3}" destId="{FC98280A-1CBF-4DF0-A94C-9281F0CF53C4}" srcOrd="0" destOrd="0" presId="urn:microsoft.com/office/officeart/2005/8/layout/hChevron3"/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C580A681-B721-4E0F-8CE8-354F9BF99D15}" type="presOf" srcId="{0BCC782D-FB28-4E0D-B7E2-5EEE1BF93EC2}" destId="{ECA4722E-FAF2-4AE7-B467-C4700A298CB2}" srcOrd="0" destOrd="0" presId="urn:microsoft.com/office/officeart/2005/8/layout/hChevron3"/>
    <dgm:cxn modelId="{88FE7F35-6392-4859-BB45-9AF207B32832}" type="presOf" srcId="{2D615DA4-0862-4D0D-9057-DDE203373277}" destId="{F20D5B26-BF13-4CB7-859A-8C6AB1596B34}" srcOrd="0" destOrd="0" presId="urn:microsoft.com/office/officeart/2005/8/layout/hChevron3"/>
    <dgm:cxn modelId="{F00A382B-D41C-49B5-AF9E-140F7BCE6336}" type="presOf" srcId="{6C3BE733-FAF0-4BEB-B4C3-8EF8C8B1A322}" destId="{703FADA9-F9A0-430B-86B0-E4D083D0346C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261427F8-39A7-4151-88AF-7F47804693A7}" type="presOf" srcId="{610C46CB-843E-42BE-B333-6BDF8847E76A}" destId="{630C0813-537E-49E1-BACB-FEC63973A846}" srcOrd="0" destOrd="0" presId="urn:microsoft.com/office/officeart/2005/8/layout/hChevron3"/>
    <dgm:cxn modelId="{CBCE4C29-BD3F-49BD-92F3-81415794AEA9}" type="presOf" srcId="{D8F9F9EF-14E1-430A-A4BF-48362CD0F706}" destId="{560053D1-D6A6-4A0B-B087-AC3F283C68F1}" srcOrd="0" destOrd="0" presId="urn:microsoft.com/office/officeart/2005/8/layout/hChevron3"/>
    <dgm:cxn modelId="{58BBB822-5CB7-4FE9-B3D8-E23616A1C7CA}" type="presParOf" srcId="{F20D5B26-BF13-4CB7-859A-8C6AB1596B34}" destId="{ECA4722E-FAF2-4AE7-B467-C4700A298CB2}" srcOrd="0" destOrd="0" presId="urn:microsoft.com/office/officeart/2005/8/layout/hChevron3"/>
    <dgm:cxn modelId="{3DA9540B-0AB4-4B71-A32D-73AAC2A0154D}" type="presParOf" srcId="{F20D5B26-BF13-4CB7-859A-8C6AB1596B34}" destId="{0073D689-3A96-47A4-8834-2221DDB451E9}" srcOrd="1" destOrd="0" presId="urn:microsoft.com/office/officeart/2005/8/layout/hChevron3"/>
    <dgm:cxn modelId="{3DA19F78-B77A-4EFE-8467-C10C4B280F0B}" type="presParOf" srcId="{F20D5B26-BF13-4CB7-859A-8C6AB1596B34}" destId="{703FADA9-F9A0-430B-86B0-E4D083D0346C}" srcOrd="2" destOrd="0" presId="urn:microsoft.com/office/officeart/2005/8/layout/hChevron3"/>
    <dgm:cxn modelId="{0235EE0C-0B50-40B8-BD53-2AEFDEF4780F}" type="presParOf" srcId="{F20D5B26-BF13-4CB7-859A-8C6AB1596B34}" destId="{D605303A-8FA6-4BEB-B524-71F75C75ABC8}" srcOrd="3" destOrd="0" presId="urn:microsoft.com/office/officeart/2005/8/layout/hChevron3"/>
    <dgm:cxn modelId="{0936FE6C-EA58-4CCB-BC03-1DE81108B5F5}" type="presParOf" srcId="{F20D5B26-BF13-4CB7-859A-8C6AB1596B34}" destId="{560053D1-D6A6-4A0B-B087-AC3F283C68F1}" srcOrd="4" destOrd="0" presId="urn:microsoft.com/office/officeart/2005/8/layout/hChevron3"/>
    <dgm:cxn modelId="{D128BE93-09AE-4117-8DEF-8F467F4818F6}" type="presParOf" srcId="{F20D5B26-BF13-4CB7-859A-8C6AB1596B34}" destId="{5E5DE1B9-C867-4CA7-91DA-5FD5A68B45EF}" srcOrd="5" destOrd="0" presId="urn:microsoft.com/office/officeart/2005/8/layout/hChevron3"/>
    <dgm:cxn modelId="{BC074C72-1F73-4DC7-BB34-6C8B339726AC}" type="presParOf" srcId="{F20D5B26-BF13-4CB7-859A-8C6AB1596B34}" destId="{CB05F418-F853-4041-A01C-80CBB53F5CB1}" srcOrd="6" destOrd="0" presId="urn:microsoft.com/office/officeart/2005/8/layout/hChevron3"/>
    <dgm:cxn modelId="{2D4587DD-3530-4AD1-B819-19041A21EA92}" type="presParOf" srcId="{F20D5B26-BF13-4CB7-859A-8C6AB1596B34}" destId="{EF802EDF-6092-4B3B-8C81-8C42110AC5AF}" srcOrd="7" destOrd="0" presId="urn:microsoft.com/office/officeart/2005/8/layout/hChevron3"/>
    <dgm:cxn modelId="{E0A19AAF-9C31-4726-981C-F013BC1790BE}" type="presParOf" srcId="{F20D5B26-BF13-4CB7-859A-8C6AB1596B34}" destId="{630C0813-537E-49E1-BACB-FEC63973A846}" srcOrd="8" destOrd="0" presId="urn:microsoft.com/office/officeart/2005/8/layout/hChevron3"/>
    <dgm:cxn modelId="{44CFA374-AC5F-4587-B62A-6C4CFC4E39EA}" type="presParOf" srcId="{F20D5B26-BF13-4CB7-859A-8C6AB1596B34}" destId="{81DA0718-1CE8-484B-A96E-60A990679ED8}" srcOrd="9" destOrd="0" presId="urn:microsoft.com/office/officeart/2005/8/layout/hChevron3"/>
    <dgm:cxn modelId="{FFA85F4C-A39B-46F0-8D19-68B4A77D2DC6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5.xml><?xml version="1.0" encoding="utf-8"?>
<dgm:dataModel xmlns:dgm="http://schemas.openxmlformats.org/drawingml/2006/diagram" xmlns:a="http://schemas.openxmlformats.org/drawingml/2006/main">
  <dgm:ptLst>
    <dgm:pt modelId="{3F1941DA-0F33-46DD-9E52-744229A9E516}" type="doc">
      <dgm:prSet loTypeId="urn:microsoft.com/office/officeart/2005/8/layout/arrow3" loCatId="relationship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220CE51-E5C4-43F7-8130-ABCFF97A67F1}">
      <dgm:prSet phldrT="[Texto]"/>
      <dgm:spPr/>
      <dgm:t>
        <a:bodyPr/>
        <a:lstStyle/>
        <a:p>
          <a:r>
            <a:rPr lang="es-NI" dirty="0">
              <a:cs typeface="Calibri Light"/>
            </a:rPr>
            <a:t>TIEMPO</a:t>
          </a:r>
        </a:p>
      </dgm:t>
    </dgm:pt>
    <dgm:pt modelId="{FC1BF789-697E-4231-AD69-398AB6EE9BCD}" type="parTrans" cxnId="{AAE1B759-EAE6-4FA3-AF3B-43E8D2E50F2E}">
      <dgm:prSet/>
      <dgm:spPr/>
      <dgm:t>
        <a:bodyPr/>
        <a:lstStyle/>
        <a:p>
          <a:endParaRPr lang="en-US"/>
        </a:p>
      </dgm:t>
    </dgm:pt>
    <dgm:pt modelId="{D67D8C32-0E22-4AB9-B5BC-5EFF06005430}" type="sibTrans" cxnId="{AAE1B759-EAE6-4FA3-AF3B-43E8D2E50F2E}">
      <dgm:prSet/>
      <dgm:spPr/>
      <dgm:t>
        <a:bodyPr/>
        <a:lstStyle/>
        <a:p>
          <a:endParaRPr lang="en-US"/>
        </a:p>
      </dgm:t>
    </dgm:pt>
    <dgm:pt modelId="{E8F69C0C-9B47-4A62-B7BE-57EC9F925A30}">
      <dgm:prSet phldrT="[Texto]"/>
      <dgm:spPr/>
      <dgm:t>
        <a:bodyPr/>
        <a:lstStyle/>
        <a:p>
          <a:r>
            <a:rPr lang="en-US" sz="3000" dirty="0">
              <a:latin typeface="Calibri Light"/>
              <a:cs typeface="Calibri Light"/>
            </a:rPr>
            <a:t>TRABAJO OPERATIVO</a:t>
          </a:r>
        </a:p>
      </dgm:t>
    </dgm:pt>
    <dgm:pt modelId="{8D8DEF59-964F-4A92-8BFE-F7D66BC5DC9A}" type="sibTrans" cxnId="{0CC75F19-7BC6-44E0-ADB9-29CDFF2D87A6}">
      <dgm:prSet/>
      <dgm:spPr/>
      <dgm:t>
        <a:bodyPr/>
        <a:lstStyle/>
        <a:p>
          <a:endParaRPr lang="en-US"/>
        </a:p>
      </dgm:t>
    </dgm:pt>
    <dgm:pt modelId="{C41D3D44-4E37-4E7F-BF0F-A0FEE1D1CB02}" type="parTrans" cxnId="{0CC75F19-7BC6-44E0-ADB9-29CDFF2D87A6}">
      <dgm:prSet/>
      <dgm:spPr/>
      <dgm:t>
        <a:bodyPr/>
        <a:lstStyle/>
        <a:p>
          <a:endParaRPr lang="en-US"/>
        </a:p>
      </dgm:t>
    </dgm:pt>
    <dgm:pt modelId="{6176A74F-794B-445C-B2FB-FB064C88079F}" type="pres">
      <dgm:prSet presAssocID="{3F1941DA-0F33-46DD-9E52-744229A9E516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96E745DE-0DC0-409E-A866-372186EC33A6}" type="pres">
      <dgm:prSet presAssocID="{3F1941DA-0F33-46DD-9E52-744229A9E516}" presName="divider" presStyleLbl="fgShp" presStyleIdx="0" presStyleCnt="1" custAng="20274698" custLinFactNeighborX="-1306" custLinFactNeighborY="-14244"/>
      <dgm:spPr/>
    </dgm:pt>
    <dgm:pt modelId="{E6F2458E-D693-46B1-BD17-E247C01FB7E1}" type="pres">
      <dgm:prSet presAssocID="{E8F69C0C-9B47-4A62-B7BE-57EC9F925A30}" presName="downArrow" presStyleLbl="node1" presStyleIdx="0" presStyleCnt="2" custScaleY="121401" custLinFactNeighborX="4653" custLinFactNeighborY="19364"/>
      <dgm:spPr/>
    </dgm:pt>
    <dgm:pt modelId="{C65E3038-F5FE-4B11-AE0F-74E03BE01F51}" type="pres">
      <dgm:prSet presAssocID="{E8F69C0C-9B47-4A62-B7BE-57EC9F925A30}" presName="downArrowText" presStyleLbl="revTx" presStyleIdx="0" presStyleCnt="2" custScaleX="63440" custLinFactNeighborX="-73642" custLinFactNeighborY="-61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726FA2-33BE-4499-9BE8-67BDBD532F2F}" type="pres">
      <dgm:prSet presAssocID="{C220CE51-E5C4-43F7-8130-ABCFF97A67F1}" presName="upArrow" presStyleLbl="node1" presStyleIdx="1" presStyleCnt="2" custScaleY="122485" custLinFactNeighborX="-23063" custLinFactNeighborY="-36810"/>
      <dgm:spPr/>
    </dgm:pt>
    <dgm:pt modelId="{0ADE85D4-1D0E-46F1-9E90-90AC12FD4825}" type="pres">
      <dgm:prSet presAssocID="{C220CE51-E5C4-43F7-8130-ABCFF97A67F1}" presName="upArrowText" presStyleLbl="revTx" presStyleIdx="1" presStyleCnt="2" custScaleX="79748" custScaleY="27224" custLinFactX="48358" custLinFactNeighborX="100000" custLinFactNeighborY="2735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47842E6-E98E-4F1A-A7E4-2ADF07146C6E}" type="presOf" srcId="{E8F69C0C-9B47-4A62-B7BE-57EC9F925A30}" destId="{C65E3038-F5FE-4B11-AE0F-74E03BE01F51}" srcOrd="0" destOrd="0" presId="urn:microsoft.com/office/officeart/2005/8/layout/arrow3"/>
    <dgm:cxn modelId="{13A6E55C-98A9-4DD4-8E63-260A8813630B}" type="presOf" srcId="{3F1941DA-0F33-46DD-9E52-744229A9E516}" destId="{6176A74F-794B-445C-B2FB-FB064C88079F}" srcOrd="0" destOrd="0" presId="urn:microsoft.com/office/officeart/2005/8/layout/arrow3"/>
    <dgm:cxn modelId="{6A8CC2B0-5FFB-4A70-AE29-8FFD40FCC4F2}" type="presOf" srcId="{C220CE51-E5C4-43F7-8130-ABCFF97A67F1}" destId="{0ADE85D4-1D0E-46F1-9E90-90AC12FD4825}" srcOrd="0" destOrd="0" presId="urn:microsoft.com/office/officeart/2005/8/layout/arrow3"/>
    <dgm:cxn modelId="{0CC75F19-7BC6-44E0-ADB9-29CDFF2D87A6}" srcId="{3F1941DA-0F33-46DD-9E52-744229A9E516}" destId="{E8F69C0C-9B47-4A62-B7BE-57EC9F925A30}" srcOrd="0" destOrd="0" parTransId="{C41D3D44-4E37-4E7F-BF0F-A0FEE1D1CB02}" sibTransId="{8D8DEF59-964F-4A92-8BFE-F7D66BC5DC9A}"/>
    <dgm:cxn modelId="{AAE1B759-EAE6-4FA3-AF3B-43E8D2E50F2E}" srcId="{3F1941DA-0F33-46DD-9E52-744229A9E516}" destId="{C220CE51-E5C4-43F7-8130-ABCFF97A67F1}" srcOrd="1" destOrd="0" parTransId="{FC1BF789-697E-4231-AD69-398AB6EE9BCD}" sibTransId="{D67D8C32-0E22-4AB9-B5BC-5EFF06005430}"/>
    <dgm:cxn modelId="{DDC337A5-77D4-4307-A05D-921C537CF5E4}" type="presParOf" srcId="{6176A74F-794B-445C-B2FB-FB064C88079F}" destId="{96E745DE-0DC0-409E-A866-372186EC33A6}" srcOrd="0" destOrd="0" presId="urn:microsoft.com/office/officeart/2005/8/layout/arrow3"/>
    <dgm:cxn modelId="{2631E929-7E0F-4DB1-8FF3-B39CB754BAD2}" type="presParOf" srcId="{6176A74F-794B-445C-B2FB-FB064C88079F}" destId="{E6F2458E-D693-46B1-BD17-E247C01FB7E1}" srcOrd="1" destOrd="0" presId="urn:microsoft.com/office/officeart/2005/8/layout/arrow3"/>
    <dgm:cxn modelId="{8DC7F7B2-6EEB-41CC-AF30-215E48DBF30C}" type="presParOf" srcId="{6176A74F-794B-445C-B2FB-FB064C88079F}" destId="{C65E3038-F5FE-4B11-AE0F-74E03BE01F51}" srcOrd="2" destOrd="0" presId="urn:microsoft.com/office/officeart/2005/8/layout/arrow3"/>
    <dgm:cxn modelId="{6F3DE8BB-8BC8-43B4-A204-5A08591CE132}" type="presParOf" srcId="{6176A74F-794B-445C-B2FB-FB064C88079F}" destId="{59726FA2-33BE-4499-9BE8-67BDBD532F2F}" srcOrd="3" destOrd="0" presId="urn:microsoft.com/office/officeart/2005/8/layout/arrow3"/>
    <dgm:cxn modelId="{0E3C839A-78C7-41CA-821D-CF8D6F8920FE}" type="presParOf" srcId="{6176A74F-794B-445C-B2FB-FB064C88079F}" destId="{0ADE85D4-1D0E-46F1-9E90-90AC12FD4825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6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230B033-F389-4A5F-8C61-79CAAF44093C}" type="presOf" srcId="{815BFE45-8182-42EE-85D2-C292459454F7}" destId="{CB05F418-F853-4041-A01C-80CBB53F5CB1}" srcOrd="0" destOrd="0" presId="urn:microsoft.com/office/officeart/2005/8/layout/hChevron3"/>
    <dgm:cxn modelId="{5FD231C4-997A-42A2-869D-92726C3A4E63}" type="presOf" srcId="{2D615DA4-0862-4D0D-9057-DDE203373277}" destId="{F20D5B26-BF13-4CB7-859A-8C6AB1596B34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D34B96A8-72DB-41BF-9E62-06B3E70E7F88}" type="presOf" srcId="{D8F9F9EF-14E1-430A-A4BF-48362CD0F706}" destId="{560053D1-D6A6-4A0B-B087-AC3F283C68F1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383BCD34-7F85-4989-83F7-46D0A1F21E6B}" type="presOf" srcId="{6C3BE733-FAF0-4BEB-B4C3-8EF8C8B1A322}" destId="{703FADA9-F9A0-430B-86B0-E4D083D0346C}" srcOrd="0" destOrd="0" presId="urn:microsoft.com/office/officeart/2005/8/layout/hChevron3"/>
    <dgm:cxn modelId="{85A7649F-6089-46BF-A7ED-C87E0366C05C}" type="presOf" srcId="{610C46CB-843E-42BE-B333-6BDF8847E76A}" destId="{630C0813-537E-49E1-BACB-FEC63973A846}" srcOrd="0" destOrd="0" presId="urn:microsoft.com/office/officeart/2005/8/layout/hChevron3"/>
    <dgm:cxn modelId="{523022B7-E37D-419F-B150-D58F4945C332}" type="presOf" srcId="{6AB2AE54-4859-4F2C-83D4-CCFFEC3039B3}" destId="{FC98280A-1CBF-4DF0-A94C-9281F0CF53C4}" srcOrd="0" destOrd="0" presId="urn:microsoft.com/office/officeart/2005/8/layout/hChevron3"/>
    <dgm:cxn modelId="{54C98317-8A9D-4213-90F6-22F72F66F967}" type="presParOf" srcId="{F20D5B26-BF13-4CB7-859A-8C6AB1596B34}" destId="{703FADA9-F9A0-430B-86B0-E4D083D0346C}" srcOrd="0" destOrd="0" presId="urn:microsoft.com/office/officeart/2005/8/layout/hChevron3"/>
    <dgm:cxn modelId="{039C98FE-48FB-4C6B-9EA4-E553DB4F78A5}" type="presParOf" srcId="{F20D5B26-BF13-4CB7-859A-8C6AB1596B34}" destId="{D605303A-8FA6-4BEB-B524-71F75C75ABC8}" srcOrd="1" destOrd="0" presId="urn:microsoft.com/office/officeart/2005/8/layout/hChevron3"/>
    <dgm:cxn modelId="{2665BA21-9E9A-4214-8D4C-821111788ADF}" type="presParOf" srcId="{F20D5B26-BF13-4CB7-859A-8C6AB1596B34}" destId="{560053D1-D6A6-4A0B-B087-AC3F283C68F1}" srcOrd="2" destOrd="0" presId="urn:microsoft.com/office/officeart/2005/8/layout/hChevron3"/>
    <dgm:cxn modelId="{EFC0328E-A6BF-4183-B146-700BA5FD2A7A}" type="presParOf" srcId="{F20D5B26-BF13-4CB7-859A-8C6AB1596B34}" destId="{5E5DE1B9-C867-4CA7-91DA-5FD5A68B45EF}" srcOrd="3" destOrd="0" presId="urn:microsoft.com/office/officeart/2005/8/layout/hChevron3"/>
    <dgm:cxn modelId="{6382F0B0-FC04-4F8B-8B71-63FA48FF9715}" type="presParOf" srcId="{F20D5B26-BF13-4CB7-859A-8C6AB1596B34}" destId="{CB05F418-F853-4041-A01C-80CBB53F5CB1}" srcOrd="4" destOrd="0" presId="urn:microsoft.com/office/officeart/2005/8/layout/hChevron3"/>
    <dgm:cxn modelId="{2938ED62-7953-4DC7-9D57-0A56C34B41BB}" type="presParOf" srcId="{F20D5B26-BF13-4CB7-859A-8C6AB1596B34}" destId="{EF802EDF-6092-4B3B-8C81-8C42110AC5AF}" srcOrd="5" destOrd="0" presId="urn:microsoft.com/office/officeart/2005/8/layout/hChevron3"/>
    <dgm:cxn modelId="{77834CF4-CCAE-43E4-961F-FAD31882B532}" type="presParOf" srcId="{F20D5B26-BF13-4CB7-859A-8C6AB1596B34}" destId="{630C0813-537E-49E1-BACB-FEC63973A846}" srcOrd="6" destOrd="0" presId="urn:microsoft.com/office/officeart/2005/8/layout/hChevron3"/>
    <dgm:cxn modelId="{C7806154-51BA-4FA9-B38E-9640C1E0FB42}" type="presParOf" srcId="{F20D5B26-BF13-4CB7-859A-8C6AB1596B34}" destId="{81DA0718-1CE8-484B-A96E-60A990679ED8}" srcOrd="7" destOrd="0" presId="urn:microsoft.com/office/officeart/2005/8/layout/hChevron3"/>
    <dgm:cxn modelId="{EB6C7084-E89B-4E98-8CAE-C4BC3F53A3BB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 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 err="1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 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F76C0712-F96F-4527-82A7-FF86CADDE886}" type="presOf" srcId="{610C46CB-843E-42BE-B333-6BDF8847E76A}" destId="{630C0813-537E-49E1-BACB-FEC63973A846}" srcOrd="0" destOrd="0" presId="urn:microsoft.com/office/officeart/2005/8/layout/hChevron3"/>
    <dgm:cxn modelId="{27511580-ED48-4EE6-9B4F-C4645CBFF362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312CDEB-D0D3-4E61-8CC5-44E13955A3BE}" type="presOf" srcId="{D8F9F9EF-14E1-430A-A4BF-48362CD0F706}" destId="{560053D1-D6A6-4A0B-B087-AC3F283C68F1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1DE247B0-4AC8-4654-85E9-547796AD3C35}" type="presOf" srcId="{0BCC782D-FB28-4E0D-B7E2-5EEE1BF93EC2}" destId="{ECA4722E-FAF2-4AE7-B467-C4700A298CB2}" srcOrd="0" destOrd="0" presId="urn:microsoft.com/office/officeart/2005/8/layout/hChevron3"/>
    <dgm:cxn modelId="{1EAC60C1-AFC2-4B99-9125-A666C80F0DE3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54D6C4E7-EF8A-466C-B255-0448DB19C57A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9FFC5FE5-32B3-4794-A1D0-48A6164B3B29}" type="presOf" srcId="{815BFE45-8182-42EE-85D2-C292459454F7}" destId="{CB05F418-F853-4041-A01C-80CBB53F5CB1}" srcOrd="0" destOrd="0" presId="urn:microsoft.com/office/officeart/2005/8/layout/hChevron3"/>
    <dgm:cxn modelId="{F0D9E2DD-D517-49A8-8EBE-95D072A08F9E}" type="presParOf" srcId="{F20D5B26-BF13-4CB7-859A-8C6AB1596B34}" destId="{ECA4722E-FAF2-4AE7-B467-C4700A298CB2}" srcOrd="0" destOrd="0" presId="urn:microsoft.com/office/officeart/2005/8/layout/hChevron3"/>
    <dgm:cxn modelId="{8A971EA0-29B1-42E3-BF4E-4AF14E28DF83}" type="presParOf" srcId="{F20D5B26-BF13-4CB7-859A-8C6AB1596B34}" destId="{0073D689-3A96-47A4-8834-2221DDB451E9}" srcOrd="1" destOrd="0" presId="urn:microsoft.com/office/officeart/2005/8/layout/hChevron3"/>
    <dgm:cxn modelId="{836D0E04-4F9A-455F-B6B0-132FD61605F8}" type="presParOf" srcId="{F20D5B26-BF13-4CB7-859A-8C6AB1596B34}" destId="{703FADA9-F9A0-430B-86B0-E4D083D0346C}" srcOrd="2" destOrd="0" presId="urn:microsoft.com/office/officeart/2005/8/layout/hChevron3"/>
    <dgm:cxn modelId="{B80B7EA2-12CB-479F-A372-BC71403EBDF6}" type="presParOf" srcId="{F20D5B26-BF13-4CB7-859A-8C6AB1596B34}" destId="{D605303A-8FA6-4BEB-B524-71F75C75ABC8}" srcOrd="3" destOrd="0" presId="urn:microsoft.com/office/officeart/2005/8/layout/hChevron3"/>
    <dgm:cxn modelId="{6C6BB49C-2A33-42CE-8986-5A783EF5CB2B}" type="presParOf" srcId="{F20D5B26-BF13-4CB7-859A-8C6AB1596B34}" destId="{560053D1-D6A6-4A0B-B087-AC3F283C68F1}" srcOrd="4" destOrd="0" presId="urn:microsoft.com/office/officeart/2005/8/layout/hChevron3"/>
    <dgm:cxn modelId="{69A35834-24B4-4BF7-8516-05648999A614}" type="presParOf" srcId="{F20D5B26-BF13-4CB7-859A-8C6AB1596B34}" destId="{5E5DE1B9-C867-4CA7-91DA-5FD5A68B45EF}" srcOrd="5" destOrd="0" presId="urn:microsoft.com/office/officeart/2005/8/layout/hChevron3"/>
    <dgm:cxn modelId="{0E8C89D4-CE33-4BA7-902A-0387262578A6}" type="presParOf" srcId="{F20D5B26-BF13-4CB7-859A-8C6AB1596B34}" destId="{CB05F418-F853-4041-A01C-80CBB53F5CB1}" srcOrd="6" destOrd="0" presId="urn:microsoft.com/office/officeart/2005/8/layout/hChevron3"/>
    <dgm:cxn modelId="{BBA0CD7D-B7EF-4D75-B00E-CE306742EFAF}" type="presParOf" srcId="{F20D5B26-BF13-4CB7-859A-8C6AB1596B34}" destId="{EF802EDF-6092-4B3B-8C81-8C42110AC5AF}" srcOrd="7" destOrd="0" presId="urn:microsoft.com/office/officeart/2005/8/layout/hChevron3"/>
    <dgm:cxn modelId="{D6525AD4-CCD2-4A27-BC61-6AE95678DDBF}" type="presParOf" srcId="{F20D5B26-BF13-4CB7-859A-8C6AB1596B34}" destId="{630C0813-537E-49E1-BACB-FEC63973A846}" srcOrd="8" destOrd="0" presId="urn:microsoft.com/office/officeart/2005/8/layout/hChevron3"/>
    <dgm:cxn modelId="{E25B9273-C8AB-4638-9A33-B8A517F6B185}" type="presParOf" srcId="{F20D5B26-BF13-4CB7-859A-8C6AB1596B34}" destId="{81DA0718-1CE8-484B-A96E-60A990679ED8}" srcOrd="9" destOrd="0" presId="urn:microsoft.com/office/officeart/2005/8/layout/hChevron3"/>
    <dgm:cxn modelId="{AFA9D076-BFD7-45CC-837E-893C0C6EEF51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96061-A28A-4E85-A37D-ECFE00BAF4AE}" type="presOf" srcId="{2D615DA4-0862-4D0D-9057-DDE203373277}" destId="{F20D5B26-BF13-4CB7-859A-8C6AB1596B34}" srcOrd="0" destOrd="0" presId="urn:microsoft.com/office/officeart/2005/8/layout/hChevron3"/>
    <dgm:cxn modelId="{B8E12B67-8589-49EE-B02C-C262241981E8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F6245AD5-D93B-4089-8432-14E36D2B397D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F1EF0CCD-49C9-41B6-870A-A60A0C4CAFC8}" type="presOf" srcId="{815BFE45-8182-42EE-85D2-C292459454F7}" destId="{CB05F418-F853-4041-A01C-80CBB53F5CB1}" srcOrd="0" destOrd="0" presId="urn:microsoft.com/office/officeart/2005/8/layout/hChevron3"/>
    <dgm:cxn modelId="{A40B12FF-97DC-43F2-8A97-6856BA8F8126}" type="presOf" srcId="{D8F9F9EF-14E1-430A-A4BF-48362CD0F706}" destId="{560053D1-D6A6-4A0B-B087-AC3F283C68F1}" srcOrd="0" destOrd="0" presId="urn:microsoft.com/office/officeart/2005/8/layout/hChevron3"/>
    <dgm:cxn modelId="{744F8403-547D-49C4-81F9-8BADCE83B69C}" type="presOf" srcId="{610C46CB-843E-42BE-B333-6BDF8847E76A}" destId="{630C0813-537E-49E1-BACB-FEC63973A846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DE70E782-61DD-40B4-BC1F-EC4889A353DC}" type="presParOf" srcId="{F20D5B26-BF13-4CB7-859A-8C6AB1596B34}" destId="{703FADA9-F9A0-430B-86B0-E4D083D0346C}" srcOrd="0" destOrd="0" presId="urn:microsoft.com/office/officeart/2005/8/layout/hChevron3"/>
    <dgm:cxn modelId="{B8FD5086-62E6-4914-90E3-A8453992789D}" type="presParOf" srcId="{F20D5B26-BF13-4CB7-859A-8C6AB1596B34}" destId="{D605303A-8FA6-4BEB-B524-71F75C75ABC8}" srcOrd="1" destOrd="0" presId="urn:microsoft.com/office/officeart/2005/8/layout/hChevron3"/>
    <dgm:cxn modelId="{54BCED99-7DFE-4B25-8DD8-E9377D8AE84C}" type="presParOf" srcId="{F20D5B26-BF13-4CB7-859A-8C6AB1596B34}" destId="{560053D1-D6A6-4A0B-B087-AC3F283C68F1}" srcOrd="2" destOrd="0" presId="urn:microsoft.com/office/officeart/2005/8/layout/hChevron3"/>
    <dgm:cxn modelId="{A31FCA1B-47D8-4510-939D-B90BAA18874F}" type="presParOf" srcId="{F20D5B26-BF13-4CB7-859A-8C6AB1596B34}" destId="{5E5DE1B9-C867-4CA7-91DA-5FD5A68B45EF}" srcOrd="3" destOrd="0" presId="urn:microsoft.com/office/officeart/2005/8/layout/hChevron3"/>
    <dgm:cxn modelId="{54DB54CE-5AED-4764-AC4D-FB9006B348B8}" type="presParOf" srcId="{F20D5B26-BF13-4CB7-859A-8C6AB1596B34}" destId="{CB05F418-F853-4041-A01C-80CBB53F5CB1}" srcOrd="4" destOrd="0" presId="urn:microsoft.com/office/officeart/2005/8/layout/hChevron3"/>
    <dgm:cxn modelId="{956D9B0C-C83B-4C4A-86C1-438C72B643C3}" type="presParOf" srcId="{F20D5B26-BF13-4CB7-859A-8C6AB1596B34}" destId="{EF802EDF-6092-4B3B-8C81-8C42110AC5AF}" srcOrd="5" destOrd="0" presId="urn:microsoft.com/office/officeart/2005/8/layout/hChevron3"/>
    <dgm:cxn modelId="{5AF05863-EEB9-449A-B452-308A75D16A3C}" type="presParOf" srcId="{F20D5B26-BF13-4CB7-859A-8C6AB1596B34}" destId="{630C0813-537E-49E1-BACB-FEC63973A846}" srcOrd="6" destOrd="0" presId="urn:microsoft.com/office/officeart/2005/8/layout/hChevron3"/>
    <dgm:cxn modelId="{A4B2226B-F008-4DC3-8F72-4655BA81EB75}" type="presParOf" srcId="{F20D5B26-BF13-4CB7-859A-8C6AB1596B34}" destId="{81DA0718-1CE8-484B-A96E-60A990679ED8}" srcOrd="7" destOrd="0" presId="urn:microsoft.com/office/officeart/2005/8/layout/hChevron3"/>
    <dgm:cxn modelId="{7205773E-0A7C-49DA-96D4-1F869896E2D4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 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 err="1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 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F76C0712-F96F-4527-82A7-FF86CADDE886}" type="presOf" srcId="{610C46CB-843E-42BE-B333-6BDF8847E76A}" destId="{630C0813-537E-49E1-BACB-FEC63973A846}" srcOrd="0" destOrd="0" presId="urn:microsoft.com/office/officeart/2005/8/layout/hChevron3"/>
    <dgm:cxn modelId="{27511580-ED48-4EE6-9B4F-C4645CBFF362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312CDEB-D0D3-4E61-8CC5-44E13955A3BE}" type="presOf" srcId="{D8F9F9EF-14E1-430A-A4BF-48362CD0F706}" destId="{560053D1-D6A6-4A0B-B087-AC3F283C68F1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1DE247B0-4AC8-4654-85E9-547796AD3C35}" type="presOf" srcId="{0BCC782D-FB28-4E0D-B7E2-5EEE1BF93EC2}" destId="{ECA4722E-FAF2-4AE7-B467-C4700A298CB2}" srcOrd="0" destOrd="0" presId="urn:microsoft.com/office/officeart/2005/8/layout/hChevron3"/>
    <dgm:cxn modelId="{1EAC60C1-AFC2-4B99-9125-A666C80F0DE3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54D6C4E7-EF8A-466C-B255-0448DB19C57A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9FFC5FE5-32B3-4794-A1D0-48A6164B3B29}" type="presOf" srcId="{815BFE45-8182-42EE-85D2-C292459454F7}" destId="{CB05F418-F853-4041-A01C-80CBB53F5CB1}" srcOrd="0" destOrd="0" presId="urn:microsoft.com/office/officeart/2005/8/layout/hChevron3"/>
    <dgm:cxn modelId="{F0D9E2DD-D517-49A8-8EBE-95D072A08F9E}" type="presParOf" srcId="{F20D5B26-BF13-4CB7-859A-8C6AB1596B34}" destId="{ECA4722E-FAF2-4AE7-B467-C4700A298CB2}" srcOrd="0" destOrd="0" presId="urn:microsoft.com/office/officeart/2005/8/layout/hChevron3"/>
    <dgm:cxn modelId="{8A971EA0-29B1-42E3-BF4E-4AF14E28DF83}" type="presParOf" srcId="{F20D5B26-BF13-4CB7-859A-8C6AB1596B34}" destId="{0073D689-3A96-47A4-8834-2221DDB451E9}" srcOrd="1" destOrd="0" presId="urn:microsoft.com/office/officeart/2005/8/layout/hChevron3"/>
    <dgm:cxn modelId="{836D0E04-4F9A-455F-B6B0-132FD61605F8}" type="presParOf" srcId="{F20D5B26-BF13-4CB7-859A-8C6AB1596B34}" destId="{703FADA9-F9A0-430B-86B0-E4D083D0346C}" srcOrd="2" destOrd="0" presId="urn:microsoft.com/office/officeart/2005/8/layout/hChevron3"/>
    <dgm:cxn modelId="{B80B7EA2-12CB-479F-A372-BC71403EBDF6}" type="presParOf" srcId="{F20D5B26-BF13-4CB7-859A-8C6AB1596B34}" destId="{D605303A-8FA6-4BEB-B524-71F75C75ABC8}" srcOrd="3" destOrd="0" presId="urn:microsoft.com/office/officeart/2005/8/layout/hChevron3"/>
    <dgm:cxn modelId="{6C6BB49C-2A33-42CE-8986-5A783EF5CB2B}" type="presParOf" srcId="{F20D5B26-BF13-4CB7-859A-8C6AB1596B34}" destId="{560053D1-D6A6-4A0B-B087-AC3F283C68F1}" srcOrd="4" destOrd="0" presId="urn:microsoft.com/office/officeart/2005/8/layout/hChevron3"/>
    <dgm:cxn modelId="{69A35834-24B4-4BF7-8516-05648999A614}" type="presParOf" srcId="{F20D5B26-BF13-4CB7-859A-8C6AB1596B34}" destId="{5E5DE1B9-C867-4CA7-91DA-5FD5A68B45EF}" srcOrd="5" destOrd="0" presId="urn:microsoft.com/office/officeart/2005/8/layout/hChevron3"/>
    <dgm:cxn modelId="{0E8C89D4-CE33-4BA7-902A-0387262578A6}" type="presParOf" srcId="{F20D5B26-BF13-4CB7-859A-8C6AB1596B34}" destId="{CB05F418-F853-4041-A01C-80CBB53F5CB1}" srcOrd="6" destOrd="0" presId="urn:microsoft.com/office/officeart/2005/8/layout/hChevron3"/>
    <dgm:cxn modelId="{BBA0CD7D-B7EF-4D75-B00E-CE306742EFAF}" type="presParOf" srcId="{F20D5B26-BF13-4CB7-859A-8C6AB1596B34}" destId="{EF802EDF-6092-4B3B-8C81-8C42110AC5AF}" srcOrd="7" destOrd="0" presId="urn:microsoft.com/office/officeart/2005/8/layout/hChevron3"/>
    <dgm:cxn modelId="{D6525AD4-CCD2-4A27-BC61-6AE95678DDBF}" type="presParOf" srcId="{F20D5B26-BF13-4CB7-859A-8C6AB1596B34}" destId="{630C0813-537E-49E1-BACB-FEC63973A846}" srcOrd="8" destOrd="0" presId="urn:microsoft.com/office/officeart/2005/8/layout/hChevron3"/>
    <dgm:cxn modelId="{E25B9273-C8AB-4638-9A33-B8A517F6B185}" type="presParOf" srcId="{F20D5B26-BF13-4CB7-859A-8C6AB1596B34}" destId="{81DA0718-1CE8-484B-A96E-60A990679ED8}" srcOrd="9" destOrd="0" presId="urn:microsoft.com/office/officeart/2005/8/layout/hChevron3"/>
    <dgm:cxn modelId="{AFA9D076-BFD7-45CC-837E-893C0C6EEF51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610C46CB-843E-42BE-B333-6BDF8847E76A}">
      <dgm:prSet phldrT="[Texto]"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bg1"/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>
        <a:solidFill>
          <a:schemeClr val="bg1"/>
        </a:solidFill>
      </dgm:spPr>
      <dgm:t>
        <a:bodyPr/>
        <a:lstStyle/>
        <a:p>
          <a:r>
            <a:rPr lang="en-US" dirty="0">
              <a:cs typeface="Calibri Light"/>
            </a:rPr>
            <a:t>¿Por 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 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703FADA9-F9A0-430B-86B0-E4D083D0346C}" type="pres">
      <dgm:prSet presAssocID="{6C3BE733-FAF0-4BEB-B4C3-8EF8C8B1A322}" presName="parTxOnly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296061-A28A-4E85-A37D-ECFE00BAF4AE}" type="presOf" srcId="{2D615DA4-0862-4D0D-9057-DDE203373277}" destId="{F20D5B26-BF13-4CB7-859A-8C6AB1596B34}" srcOrd="0" destOrd="0" presId="urn:microsoft.com/office/officeart/2005/8/layout/hChevron3"/>
    <dgm:cxn modelId="{B8E12B67-8589-49EE-B02C-C262241981E8}" type="presOf" srcId="{6C3BE733-FAF0-4BEB-B4C3-8EF8C8B1A322}" destId="{703FADA9-F9A0-430B-86B0-E4D083D0346C}" srcOrd="0" destOrd="0" presId="urn:microsoft.com/office/officeart/2005/8/layout/hChevron3"/>
    <dgm:cxn modelId="{C9646C0C-EEBE-47A8-A140-627844DC77A8}" srcId="{2D615DA4-0862-4D0D-9057-DDE203373277}" destId="{6AB2AE54-4859-4F2C-83D4-CCFFEC3039B3}" srcOrd="4" destOrd="0" parTransId="{60F662E7-8C48-424A-AC82-F4C9CBA12A4D}" sibTransId="{CFD46F89-B738-4E06-9FBF-AF6668B432D6}"/>
    <dgm:cxn modelId="{C4BAF045-B34D-4998-8EE8-D731B58CDFB1}" srcId="{2D615DA4-0862-4D0D-9057-DDE203373277}" destId="{610C46CB-843E-42BE-B333-6BDF8847E76A}" srcOrd="3" destOrd="0" parTransId="{6D7B884E-74D2-41D7-8A6A-FA4684FF422A}" sibTransId="{D0A7D110-F3D5-449F-B812-C7704D71D49B}"/>
    <dgm:cxn modelId="{F6245AD5-D93B-4089-8432-14E36D2B397D}" type="presOf" srcId="{6AB2AE54-4859-4F2C-83D4-CCFFEC3039B3}" destId="{FC98280A-1CBF-4DF0-A94C-9281F0CF53C4}" srcOrd="0" destOrd="0" presId="urn:microsoft.com/office/officeart/2005/8/layout/hChevron3"/>
    <dgm:cxn modelId="{3440F9A3-14B7-4F58-ACB0-5A82D76E20BB}" srcId="{2D615DA4-0862-4D0D-9057-DDE203373277}" destId="{6C3BE733-FAF0-4BEB-B4C3-8EF8C8B1A322}" srcOrd="0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1" destOrd="0" parTransId="{8843396A-F906-46E4-B853-6994A7D7C3E4}" sibTransId="{AD977CA9-F7CA-43C1-AAA3-F22AE4832CD8}"/>
    <dgm:cxn modelId="{F1EF0CCD-49C9-41B6-870A-A60A0C4CAFC8}" type="presOf" srcId="{815BFE45-8182-42EE-85D2-C292459454F7}" destId="{CB05F418-F853-4041-A01C-80CBB53F5CB1}" srcOrd="0" destOrd="0" presId="urn:microsoft.com/office/officeart/2005/8/layout/hChevron3"/>
    <dgm:cxn modelId="{A40B12FF-97DC-43F2-8A97-6856BA8F8126}" type="presOf" srcId="{D8F9F9EF-14E1-430A-A4BF-48362CD0F706}" destId="{560053D1-D6A6-4A0B-B087-AC3F283C68F1}" srcOrd="0" destOrd="0" presId="urn:microsoft.com/office/officeart/2005/8/layout/hChevron3"/>
    <dgm:cxn modelId="{744F8403-547D-49C4-81F9-8BADCE83B69C}" type="presOf" srcId="{610C46CB-843E-42BE-B333-6BDF8847E76A}" destId="{630C0813-537E-49E1-BACB-FEC63973A846}" srcOrd="0" destOrd="0" presId="urn:microsoft.com/office/officeart/2005/8/layout/hChevron3"/>
    <dgm:cxn modelId="{7AAFAC06-3A20-4555-A5D5-073618E22BD2}" srcId="{2D615DA4-0862-4D0D-9057-DDE203373277}" destId="{815BFE45-8182-42EE-85D2-C292459454F7}" srcOrd="2" destOrd="0" parTransId="{23B3755E-47F1-4A2B-A1DC-BF38431E35A0}" sibTransId="{256087C8-EB48-4FA5-BD6E-ECB9A3179012}"/>
    <dgm:cxn modelId="{DE70E782-61DD-40B4-BC1F-EC4889A353DC}" type="presParOf" srcId="{F20D5B26-BF13-4CB7-859A-8C6AB1596B34}" destId="{703FADA9-F9A0-430B-86B0-E4D083D0346C}" srcOrd="0" destOrd="0" presId="urn:microsoft.com/office/officeart/2005/8/layout/hChevron3"/>
    <dgm:cxn modelId="{B8FD5086-62E6-4914-90E3-A8453992789D}" type="presParOf" srcId="{F20D5B26-BF13-4CB7-859A-8C6AB1596B34}" destId="{D605303A-8FA6-4BEB-B524-71F75C75ABC8}" srcOrd="1" destOrd="0" presId="urn:microsoft.com/office/officeart/2005/8/layout/hChevron3"/>
    <dgm:cxn modelId="{54BCED99-7DFE-4B25-8DD8-E9377D8AE84C}" type="presParOf" srcId="{F20D5B26-BF13-4CB7-859A-8C6AB1596B34}" destId="{560053D1-D6A6-4A0B-B087-AC3F283C68F1}" srcOrd="2" destOrd="0" presId="urn:microsoft.com/office/officeart/2005/8/layout/hChevron3"/>
    <dgm:cxn modelId="{A31FCA1B-47D8-4510-939D-B90BAA18874F}" type="presParOf" srcId="{F20D5B26-BF13-4CB7-859A-8C6AB1596B34}" destId="{5E5DE1B9-C867-4CA7-91DA-5FD5A68B45EF}" srcOrd="3" destOrd="0" presId="urn:microsoft.com/office/officeart/2005/8/layout/hChevron3"/>
    <dgm:cxn modelId="{54DB54CE-5AED-4764-AC4D-FB9006B348B8}" type="presParOf" srcId="{F20D5B26-BF13-4CB7-859A-8C6AB1596B34}" destId="{CB05F418-F853-4041-A01C-80CBB53F5CB1}" srcOrd="4" destOrd="0" presId="urn:microsoft.com/office/officeart/2005/8/layout/hChevron3"/>
    <dgm:cxn modelId="{956D9B0C-C83B-4C4A-86C1-438C72B643C3}" type="presParOf" srcId="{F20D5B26-BF13-4CB7-859A-8C6AB1596B34}" destId="{EF802EDF-6092-4B3B-8C81-8C42110AC5AF}" srcOrd="5" destOrd="0" presId="urn:microsoft.com/office/officeart/2005/8/layout/hChevron3"/>
    <dgm:cxn modelId="{5AF05863-EEB9-449A-B452-308A75D16A3C}" type="presParOf" srcId="{F20D5B26-BF13-4CB7-859A-8C6AB1596B34}" destId="{630C0813-537E-49E1-BACB-FEC63973A846}" srcOrd="6" destOrd="0" presId="urn:microsoft.com/office/officeart/2005/8/layout/hChevron3"/>
    <dgm:cxn modelId="{A4B2226B-F008-4DC3-8F72-4655BA81EB75}" type="presParOf" srcId="{F20D5B26-BF13-4CB7-859A-8C6AB1596B34}" destId="{81DA0718-1CE8-484B-A96E-60A990679ED8}" srcOrd="7" destOrd="0" presId="urn:microsoft.com/office/officeart/2005/8/layout/hChevron3"/>
    <dgm:cxn modelId="{7205773E-0A7C-49DA-96D4-1F869896E2D4}" type="presParOf" srcId="{F20D5B26-BF13-4CB7-859A-8C6AB1596B34}" destId="{FC98280A-1CBF-4DF0-A94C-9281F0CF53C4}" srcOrd="8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D615DA4-0862-4D0D-9057-DDE203373277}" type="doc">
      <dgm:prSet loTypeId="urn:microsoft.com/office/officeart/2005/8/layout/hChevron3" loCatId="process" qsTypeId="urn:microsoft.com/office/officeart/2005/8/quickstyle/simple1" qsCatId="simple" csTypeId="urn:microsoft.com/office/officeart/2005/8/colors/accent3_1" csCatId="accent3" phldr="1"/>
      <dgm:spPr/>
    </dgm:pt>
    <dgm:pt modelId="{0BCC782D-FB28-4E0D-B7E2-5EEE1BF93EC2}">
      <dgm:prSet phldrT="[Texto]"/>
      <dgm:spPr/>
      <dgm:t>
        <a:bodyPr/>
        <a:lstStyle/>
        <a:p>
          <a:r>
            <a:rPr lang="en-US" dirty="0" err="1">
              <a:cs typeface="Calibri Light"/>
            </a:rPr>
            <a:t>whois</a:t>
          </a:r>
          <a:r>
            <a:rPr lang="en-US" dirty="0">
              <a:cs typeface="Calibri Light"/>
            </a:rPr>
            <a:t> Luis</a:t>
          </a:r>
          <a:endParaRPr lang="en-US" dirty="0"/>
        </a:p>
      </dgm:t>
    </dgm:pt>
    <dgm:pt modelId="{1D27757A-4E3E-4F46-B5F9-BA6C0ECE7076}" type="parTrans" cxnId="{FBB4AE13-316B-4E21-8C31-ED0E8E46E20A}">
      <dgm:prSet/>
      <dgm:spPr/>
      <dgm:t>
        <a:bodyPr/>
        <a:lstStyle/>
        <a:p>
          <a:endParaRPr lang="en-US"/>
        </a:p>
      </dgm:t>
    </dgm:pt>
    <dgm:pt modelId="{81E149B4-4698-4BBE-B581-45598FA9725C}" type="sibTrans" cxnId="{FBB4AE13-316B-4E21-8C31-ED0E8E46E20A}">
      <dgm:prSet/>
      <dgm:spPr/>
      <dgm:t>
        <a:bodyPr/>
        <a:lstStyle/>
        <a:p>
          <a:endParaRPr lang="en-US"/>
        </a:p>
      </dgm:t>
    </dgm:pt>
    <dgm:pt modelId="{610C46CB-843E-42BE-B333-6BDF8847E76A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Cómo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usuarlos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D7B884E-74D2-41D7-8A6A-FA4684FF422A}" type="parTrans" cxnId="{C4BAF045-B34D-4998-8EE8-D731B58CDFB1}">
      <dgm:prSet/>
      <dgm:spPr/>
      <dgm:t>
        <a:bodyPr/>
        <a:lstStyle/>
        <a:p>
          <a:endParaRPr lang="en-US"/>
        </a:p>
      </dgm:t>
    </dgm:pt>
    <dgm:pt modelId="{D0A7D110-F3D5-449F-B812-C7704D71D49B}" type="sibTrans" cxnId="{C4BAF045-B34D-4998-8EE8-D731B58CDFB1}">
      <dgm:prSet/>
      <dgm:spPr/>
      <dgm:t>
        <a:bodyPr/>
        <a:lstStyle/>
        <a:p>
          <a:endParaRPr lang="en-US"/>
        </a:p>
      </dgm:t>
    </dgm:pt>
    <dgm:pt modelId="{6AB2AE54-4859-4F2C-83D4-CCFFEC3039B3}">
      <dgm:prSet phldrT="[Texto]"/>
      <dgm:spPr/>
      <dgm:t>
        <a:bodyPr/>
        <a:lstStyle/>
        <a:p>
          <a:r>
            <a:rPr lang="en-US" dirty="0">
              <a:cs typeface="Calibri Light"/>
            </a:rPr>
            <a:t>¿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podemos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obtener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60F662E7-8C48-424A-AC82-F4C9CBA12A4D}" type="parTrans" cxnId="{C9646C0C-EEBE-47A8-A140-627844DC77A8}">
      <dgm:prSet/>
      <dgm:spPr/>
      <dgm:t>
        <a:bodyPr/>
        <a:lstStyle/>
        <a:p>
          <a:endParaRPr lang="en-US"/>
        </a:p>
      </dgm:t>
    </dgm:pt>
    <dgm:pt modelId="{CFD46F89-B738-4E06-9FBF-AF6668B432D6}" type="sibTrans" cxnId="{C9646C0C-EEBE-47A8-A140-627844DC77A8}">
      <dgm:prSet/>
      <dgm:spPr/>
      <dgm:t>
        <a:bodyPr/>
        <a:lstStyle/>
        <a:p>
          <a:endParaRPr lang="en-US"/>
        </a:p>
      </dgm:t>
    </dgm:pt>
    <dgm:pt modelId="{6C3BE733-FAF0-4BEB-B4C3-8EF8C8B1A322}">
      <dgm:prSet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dirty="0" err="1">
              <a:cs typeface="Calibri Light"/>
            </a:rPr>
            <a:t>Numpy</a:t>
          </a:r>
          <a:endParaRPr lang="en-US" dirty="0" err="1"/>
        </a:p>
      </dgm:t>
    </dgm:pt>
    <dgm:pt modelId="{3D99C1DA-8DCD-4C68-A7D7-25937AABF9C8}" type="parTrans" cxnId="{3440F9A3-14B7-4F58-ACB0-5A82D76E20BB}">
      <dgm:prSet/>
      <dgm:spPr/>
      <dgm:t>
        <a:bodyPr/>
        <a:lstStyle/>
        <a:p>
          <a:endParaRPr lang="en-US"/>
        </a:p>
      </dgm:t>
    </dgm:pt>
    <dgm:pt modelId="{37838C0D-1855-4980-BCC6-5B393878FBC3}" type="sibTrans" cxnId="{3440F9A3-14B7-4F58-ACB0-5A82D76E20BB}">
      <dgm:prSet/>
      <dgm:spPr/>
      <dgm:t>
        <a:bodyPr/>
        <a:lstStyle/>
        <a:p>
          <a:endParaRPr lang="en-US"/>
        </a:p>
      </dgm:t>
    </dgm:pt>
    <dgm:pt modelId="{D8F9F9EF-14E1-430A-A4BF-48362CD0F706}">
      <dgm:prSet/>
      <dgm:spPr/>
      <dgm:t>
        <a:bodyPr/>
        <a:lstStyle/>
        <a:p>
          <a:r>
            <a:rPr lang="en-US" dirty="0">
              <a:cs typeface="Calibri Light"/>
            </a:rPr>
            <a:t>Pandas</a:t>
          </a:r>
          <a:endParaRPr lang="en-US" dirty="0"/>
        </a:p>
      </dgm:t>
    </dgm:pt>
    <dgm:pt modelId="{8843396A-F906-46E4-B853-6994A7D7C3E4}" type="parTrans" cxnId="{29A2DCE3-BCE8-4CEB-A298-B78ADEC04EC2}">
      <dgm:prSet/>
      <dgm:spPr/>
      <dgm:t>
        <a:bodyPr/>
        <a:lstStyle/>
        <a:p>
          <a:endParaRPr lang="en-US"/>
        </a:p>
      </dgm:t>
    </dgm:pt>
    <dgm:pt modelId="{AD977CA9-F7CA-43C1-AAA3-F22AE4832CD8}" type="sibTrans" cxnId="{29A2DCE3-BCE8-4CEB-A298-B78ADEC04EC2}">
      <dgm:prSet/>
      <dgm:spPr/>
      <dgm:t>
        <a:bodyPr/>
        <a:lstStyle/>
        <a:p>
          <a:endParaRPr lang="en-US"/>
        </a:p>
      </dgm:t>
    </dgm:pt>
    <dgm:pt modelId="{815BFE45-8182-42EE-85D2-C292459454F7}">
      <dgm:prSet/>
      <dgm:spPr/>
      <dgm:t>
        <a:bodyPr/>
        <a:lstStyle/>
        <a:p>
          <a:r>
            <a:rPr lang="en-US" dirty="0">
              <a:cs typeface="Calibri Light"/>
            </a:rPr>
            <a:t>¿Por </a:t>
          </a:r>
          <a:r>
            <a:rPr lang="en-US" dirty="0" err="1">
              <a:cs typeface="Calibri Light"/>
            </a:rPr>
            <a:t>qué</a:t>
          </a:r>
          <a:r>
            <a:rPr lang="en-US" dirty="0">
              <a:cs typeface="Calibri Light"/>
            </a:rPr>
            <a:t> </a:t>
          </a:r>
          <a:r>
            <a:rPr lang="en-US" dirty="0" err="1">
              <a:cs typeface="Calibri Light"/>
            </a:rPr>
            <a:t>usarlos</a:t>
          </a:r>
          <a:r>
            <a:rPr lang="en-US" dirty="0">
              <a:cs typeface="Calibri Light"/>
            </a:rPr>
            <a:t>?</a:t>
          </a:r>
          <a:endParaRPr lang="en-US" dirty="0"/>
        </a:p>
      </dgm:t>
    </dgm:pt>
    <dgm:pt modelId="{23B3755E-47F1-4A2B-A1DC-BF38431E35A0}" type="parTrans" cxnId="{7AAFAC06-3A20-4555-A5D5-073618E22BD2}">
      <dgm:prSet/>
      <dgm:spPr/>
      <dgm:t>
        <a:bodyPr/>
        <a:lstStyle/>
        <a:p>
          <a:endParaRPr lang="en-US"/>
        </a:p>
      </dgm:t>
    </dgm:pt>
    <dgm:pt modelId="{256087C8-EB48-4FA5-BD6E-ECB9A3179012}" type="sibTrans" cxnId="{7AAFAC06-3A20-4555-A5D5-073618E22BD2}">
      <dgm:prSet/>
      <dgm:spPr/>
      <dgm:t>
        <a:bodyPr/>
        <a:lstStyle/>
        <a:p>
          <a:endParaRPr lang="en-US"/>
        </a:p>
      </dgm:t>
    </dgm:pt>
    <dgm:pt modelId="{F20D5B26-BF13-4CB7-859A-8C6AB1596B34}" type="pres">
      <dgm:prSet presAssocID="{2D615DA4-0862-4D0D-9057-DDE203373277}" presName="Name0" presStyleCnt="0">
        <dgm:presLayoutVars>
          <dgm:dir/>
          <dgm:resizeHandles val="exact"/>
        </dgm:presLayoutVars>
      </dgm:prSet>
      <dgm:spPr/>
    </dgm:pt>
    <dgm:pt modelId="{ECA4722E-FAF2-4AE7-B467-C4700A298CB2}" type="pres">
      <dgm:prSet presAssocID="{0BCC782D-FB28-4E0D-B7E2-5EEE1BF93EC2}" presName="parTxOnly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073D689-3A96-47A4-8834-2221DDB451E9}" type="pres">
      <dgm:prSet presAssocID="{81E149B4-4698-4BBE-B581-45598FA9725C}" presName="parSpace" presStyleCnt="0"/>
      <dgm:spPr/>
    </dgm:pt>
    <dgm:pt modelId="{703FADA9-F9A0-430B-86B0-E4D083D0346C}" type="pres">
      <dgm:prSet presAssocID="{6C3BE733-FAF0-4BEB-B4C3-8EF8C8B1A322}" presName="parTxOnly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05303A-8FA6-4BEB-B524-71F75C75ABC8}" type="pres">
      <dgm:prSet presAssocID="{37838C0D-1855-4980-BCC6-5B393878FBC3}" presName="parSpace" presStyleCnt="0"/>
      <dgm:spPr/>
    </dgm:pt>
    <dgm:pt modelId="{560053D1-D6A6-4A0B-B087-AC3F283C68F1}" type="pres">
      <dgm:prSet presAssocID="{D8F9F9EF-14E1-430A-A4BF-48362CD0F706}" presName="parTxOnly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5DE1B9-C867-4CA7-91DA-5FD5A68B45EF}" type="pres">
      <dgm:prSet presAssocID="{AD977CA9-F7CA-43C1-AAA3-F22AE4832CD8}" presName="parSpace" presStyleCnt="0"/>
      <dgm:spPr/>
    </dgm:pt>
    <dgm:pt modelId="{CB05F418-F853-4041-A01C-80CBB53F5CB1}" type="pres">
      <dgm:prSet presAssocID="{815BFE45-8182-42EE-85D2-C292459454F7}" presName="parTxOnly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802EDF-6092-4B3B-8C81-8C42110AC5AF}" type="pres">
      <dgm:prSet presAssocID="{256087C8-EB48-4FA5-BD6E-ECB9A3179012}" presName="parSpace" presStyleCnt="0"/>
      <dgm:spPr/>
    </dgm:pt>
    <dgm:pt modelId="{630C0813-537E-49E1-BACB-FEC63973A846}" type="pres">
      <dgm:prSet presAssocID="{610C46CB-843E-42BE-B333-6BDF8847E76A}" presName="parTxOnly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DA0718-1CE8-484B-A96E-60A990679ED8}" type="pres">
      <dgm:prSet presAssocID="{D0A7D110-F3D5-449F-B812-C7704D71D49B}" presName="parSpace" presStyleCnt="0"/>
      <dgm:spPr/>
    </dgm:pt>
    <dgm:pt modelId="{FC98280A-1CBF-4DF0-A94C-9281F0CF53C4}" type="pres">
      <dgm:prSet presAssocID="{6AB2AE54-4859-4F2C-83D4-CCFFEC3039B3}" presName="parTxOnly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9646C0C-EEBE-47A8-A140-627844DC77A8}" srcId="{2D615DA4-0862-4D0D-9057-DDE203373277}" destId="{6AB2AE54-4859-4F2C-83D4-CCFFEC3039B3}" srcOrd="5" destOrd="0" parTransId="{60F662E7-8C48-424A-AC82-F4C9CBA12A4D}" sibTransId="{CFD46F89-B738-4E06-9FBF-AF6668B432D6}"/>
    <dgm:cxn modelId="{F76C0712-F96F-4527-82A7-FF86CADDE886}" type="presOf" srcId="{610C46CB-843E-42BE-B333-6BDF8847E76A}" destId="{630C0813-537E-49E1-BACB-FEC63973A846}" srcOrd="0" destOrd="0" presId="urn:microsoft.com/office/officeart/2005/8/layout/hChevron3"/>
    <dgm:cxn modelId="{27511580-ED48-4EE6-9B4F-C4645CBFF362}" type="presOf" srcId="{6C3BE733-FAF0-4BEB-B4C3-8EF8C8B1A322}" destId="{703FADA9-F9A0-430B-86B0-E4D083D0346C}" srcOrd="0" destOrd="0" presId="urn:microsoft.com/office/officeart/2005/8/layout/hChevron3"/>
    <dgm:cxn modelId="{C4BAF045-B34D-4998-8EE8-D731B58CDFB1}" srcId="{2D615DA4-0862-4D0D-9057-DDE203373277}" destId="{610C46CB-843E-42BE-B333-6BDF8847E76A}" srcOrd="4" destOrd="0" parTransId="{6D7B884E-74D2-41D7-8A6A-FA4684FF422A}" sibTransId="{D0A7D110-F3D5-449F-B812-C7704D71D49B}"/>
    <dgm:cxn modelId="{F312CDEB-D0D3-4E61-8CC5-44E13955A3BE}" type="presOf" srcId="{D8F9F9EF-14E1-430A-A4BF-48362CD0F706}" destId="{560053D1-D6A6-4A0B-B087-AC3F283C68F1}" srcOrd="0" destOrd="0" presId="urn:microsoft.com/office/officeart/2005/8/layout/hChevron3"/>
    <dgm:cxn modelId="{FBB4AE13-316B-4E21-8C31-ED0E8E46E20A}" srcId="{2D615DA4-0862-4D0D-9057-DDE203373277}" destId="{0BCC782D-FB28-4E0D-B7E2-5EEE1BF93EC2}" srcOrd="0" destOrd="0" parTransId="{1D27757A-4E3E-4F46-B5F9-BA6C0ECE7076}" sibTransId="{81E149B4-4698-4BBE-B581-45598FA9725C}"/>
    <dgm:cxn modelId="{1DE247B0-4AC8-4654-85E9-547796AD3C35}" type="presOf" srcId="{0BCC782D-FB28-4E0D-B7E2-5EEE1BF93EC2}" destId="{ECA4722E-FAF2-4AE7-B467-C4700A298CB2}" srcOrd="0" destOrd="0" presId="urn:microsoft.com/office/officeart/2005/8/layout/hChevron3"/>
    <dgm:cxn modelId="{1EAC60C1-AFC2-4B99-9125-A666C80F0DE3}" type="presOf" srcId="{2D615DA4-0862-4D0D-9057-DDE203373277}" destId="{F20D5B26-BF13-4CB7-859A-8C6AB1596B34}" srcOrd="0" destOrd="0" presId="urn:microsoft.com/office/officeart/2005/8/layout/hChevron3"/>
    <dgm:cxn modelId="{3440F9A3-14B7-4F58-ACB0-5A82D76E20BB}" srcId="{2D615DA4-0862-4D0D-9057-DDE203373277}" destId="{6C3BE733-FAF0-4BEB-B4C3-8EF8C8B1A322}" srcOrd="1" destOrd="0" parTransId="{3D99C1DA-8DCD-4C68-A7D7-25937AABF9C8}" sibTransId="{37838C0D-1855-4980-BCC6-5B393878FBC3}"/>
    <dgm:cxn modelId="{29A2DCE3-BCE8-4CEB-A298-B78ADEC04EC2}" srcId="{2D615DA4-0862-4D0D-9057-DDE203373277}" destId="{D8F9F9EF-14E1-430A-A4BF-48362CD0F706}" srcOrd="2" destOrd="0" parTransId="{8843396A-F906-46E4-B853-6994A7D7C3E4}" sibTransId="{AD977CA9-F7CA-43C1-AAA3-F22AE4832CD8}"/>
    <dgm:cxn modelId="{54D6C4E7-EF8A-466C-B255-0448DB19C57A}" type="presOf" srcId="{6AB2AE54-4859-4F2C-83D4-CCFFEC3039B3}" destId="{FC98280A-1CBF-4DF0-A94C-9281F0CF53C4}" srcOrd="0" destOrd="0" presId="urn:microsoft.com/office/officeart/2005/8/layout/hChevron3"/>
    <dgm:cxn modelId="{7AAFAC06-3A20-4555-A5D5-073618E22BD2}" srcId="{2D615DA4-0862-4D0D-9057-DDE203373277}" destId="{815BFE45-8182-42EE-85D2-C292459454F7}" srcOrd="3" destOrd="0" parTransId="{23B3755E-47F1-4A2B-A1DC-BF38431E35A0}" sibTransId="{256087C8-EB48-4FA5-BD6E-ECB9A3179012}"/>
    <dgm:cxn modelId="{9FFC5FE5-32B3-4794-A1D0-48A6164B3B29}" type="presOf" srcId="{815BFE45-8182-42EE-85D2-C292459454F7}" destId="{CB05F418-F853-4041-A01C-80CBB53F5CB1}" srcOrd="0" destOrd="0" presId="urn:microsoft.com/office/officeart/2005/8/layout/hChevron3"/>
    <dgm:cxn modelId="{F0D9E2DD-D517-49A8-8EBE-95D072A08F9E}" type="presParOf" srcId="{F20D5B26-BF13-4CB7-859A-8C6AB1596B34}" destId="{ECA4722E-FAF2-4AE7-B467-C4700A298CB2}" srcOrd="0" destOrd="0" presId="urn:microsoft.com/office/officeart/2005/8/layout/hChevron3"/>
    <dgm:cxn modelId="{8A971EA0-29B1-42E3-BF4E-4AF14E28DF83}" type="presParOf" srcId="{F20D5B26-BF13-4CB7-859A-8C6AB1596B34}" destId="{0073D689-3A96-47A4-8834-2221DDB451E9}" srcOrd="1" destOrd="0" presId="urn:microsoft.com/office/officeart/2005/8/layout/hChevron3"/>
    <dgm:cxn modelId="{836D0E04-4F9A-455F-B6B0-132FD61605F8}" type="presParOf" srcId="{F20D5B26-BF13-4CB7-859A-8C6AB1596B34}" destId="{703FADA9-F9A0-430B-86B0-E4D083D0346C}" srcOrd="2" destOrd="0" presId="urn:microsoft.com/office/officeart/2005/8/layout/hChevron3"/>
    <dgm:cxn modelId="{B80B7EA2-12CB-479F-A372-BC71403EBDF6}" type="presParOf" srcId="{F20D5B26-BF13-4CB7-859A-8C6AB1596B34}" destId="{D605303A-8FA6-4BEB-B524-71F75C75ABC8}" srcOrd="3" destOrd="0" presId="urn:microsoft.com/office/officeart/2005/8/layout/hChevron3"/>
    <dgm:cxn modelId="{6C6BB49C-2A33-42CE-8986-5A783EF5CB2B}" type="presParOf" srcId="{F20D5B26-BF13-4CB7-859A-8C6AB1596B34}" destId="{560053D1-D6A6-4A0B-B087-AC3F283C68F1}" srcOrd="4" destOrd="0" presId="urn:microsoft.com/office/officeart/2005/8/layout/hChevron3"/>
    <dgm:cxn modelId="{69A35834-24B4-4BF7-8516-05648999A614}" type="presParOf" srcId="{F20D5B26-BF13-4CB7-859A-8C6AB1596B34}" destId="{5E5DE1B9-C867-4CA7-91DA-5FD5A68B45EF}" srcOrd="5" destOrd="0" presId="urn:microsoft.com/office/officeart/2005/8/layout/hChevron3"/>
    <dgm:cxn modelId="{0E8C89D4-CE33-4BA7-902A-0387262578A6}" type="presParOf" srcId="{F20D5B26-BF13-4CB7-859A-8C6AB1596B34}" destId="{CB05F418-F853-4041-A01C-80CBB53F5CB1}" srcOrd="6" destOrd="0" presId="urn:microsoft.com/office/officeart/2005/8/layout/hChevron3"/>
    <dgm:cxn modelId="{BBA0CD7D-B7EF-4D75-B00E-CE306742EFAF}" type="presParOf" srcId="{F20D5B26-BF13-4CB7-859A-8C6AB1596B34}" destId="{EF802EDF-6092-4B3B-8C81-8C42110AC5AF}" srcOrd="7" destOrd="0" presId="urn:microsoft.com/office/officeart/2005/8/layout/hChevron3"/>
    <dgm:cxn modelId="{D6525AD4-CCD2-4A27-BC61-6AE95678DDBF}" type="presParOf" srcId="{F20D5B26-BF13-4CB7-859A-8C6AB1596B34}" destId="{630C0813-537E-49E1-BACB-FEC63973A846}" srcOrd="8" destOrd="0" presId="urn:microsoft.com/office/officeart/2005/8/layout/hChevron3"/>
    <dgm:cxn modelId="{E25B9273-C8AB-4638-9A33-B8A517F6B185}" type="presParOf" srcId="{F20D5B26-BF13-4CB7-859A-8C6AB1596B34}" destId="{81DA0718-1CE8-484B-A96E-60A990679ED8}" srcOrd="9" destOrd="0" presId="urn:microsoft.com/office/officeart/2005/8/layout/hChevron3"/>
    <dgm:cxn modelId="{AFA9D076-BFD7-45CC-837E-893C0C6EEF51}" type="presParOf" srcId="{F20D5B26-BF13-4CB7-859A-8C6AB1596B34}" destId="{FC98280A-1CBF-4DF0-A94C-9281F0CF53C4}" srcOrd="10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80" y="255811"/>
          <a:ext cx="2691364" cy="1076545"/>
        </a:xfrm>
        <a:prstGeom prst="homePlate">
          <a:avLst/>
        </a:prstGeom>
        <a:gradFill rotWithShape="0">
          <a:gsLst>
            <a:gs pos="0">
              <a:schemeClr val="accent1">
                <a:shade val="8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1">
                <a:shade val="8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8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7348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>
              <a:cs typeface="Calibri Light"/>
            </a:rPr>
            <a:t>Numpy</a:t>
          </a:r>
          <a:endParaRPr lang="en-US" sz="2200" kern="1200" dirty="0">
            <a:solidFill>
              <a:srgbClr val="010000"/>
            </a:solidFill>
            <a:latin typeface="Calibri Light"/>
            <a:cs typeface="Calibri Light"/>
          </a:endParaRPr>
        </a:p>
      </dsp:txBody>
      <dsp:txXfrm>
        <a:off x="1380" y="255811"/>
        <a:ext cx="2422228" cy="1076545"/>
      </dsp:txXfrm>
    </dsp:sp>
    <dsp:sp modelId="{CA9E9C2F-B93A-464F-A7A7-AA09550E21DE}">
      <dsp:nvSpPr>
        <dsp:cNvPr id="0" name=""/>
        <dsp:cNvSpPr/>
      </dsp:nvSpPr>
      <dsp:spPr>
        <a:xfrm>
          <a:off x="2154471" y="255811"/>
          <a:ext cx="2691364" cy="1076545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-166589"/>
                <a:satOff val="-4050"/>
                <a:lumOff val="8073"/>
                <a:alphaOff val="0"/>
                <a:shade val="85000"/>
                <a:satMod val="130000"/>
              </a:schemeClr>
            </a:gs>
            <a:gs pos="34000">
              <a:schemeClr val="accent1">
                <a:shade val="80000"/>
                <a:hueOff val="-166589"/>
                <a:satOff val="-4050"/>
                <a:lumOff val="8073"/>
                <a:alphaOff val="0"/>
                <a:shade val="87000"/>
                <a:satMod val="125000"/>
              </a:schemeClr>
            </a:gs>
            <a:gs pos="70000">
              <a:schemeClr val="accent1">
                <a:shade val="80000"/>
                <a:hueOff val="-166589"/>
                <a:satOff val="-4050"/>
                <a:lumOff val="8073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80000"/>
                <a:hueOff val="-166589"/>
                <a:satOff val="-4050"/>
                <a:lumOff val="8073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cs typeface="Calibri Light"/>
            </a:rPr>
            <a:t>Pandas</a:t>
          </a:r>
        </a:p>
      </dsp:txBody>
      <dsp:txXfrm>
        <a:off x="2692744" y="255811"/>
        <a:ext cx="1614819" cy="1076545"/>
      </dsp:txXfrm>
    </dsp:sp>
    <dsp:sp modelId="{CB05F418-F853-4041-A01C-80CBB53F5CB1}">
      <dsp:nvSpPr>
        <dsp:cNvPr id="0" name=""/>
        <dsp:cNvSpPr/>
      </dsp:nvSpPr>
      <dsp:spPr>
        <a:xfrm>
          <a:off x="4307563" y="255811"/>
          <a:ext cx="2691364" cy="1076545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-333179"/>
                <a:satOff val="-8101"/>
                <a:lumOff val="16146"/>
                <a:alphaOff val="0"/>
                <a:shade val="85000"/>
                <a:satMod val="130000"/>
              </a:schemeClr>
            </a:gs>
            <a:gs pos="34000">
              <a:schemeClr val="accent1">
                <a:shade val="80000"/>
                <a:hueOff val="-333179"/>
                <a:satOff val="-8101"/>
                <a:lumOff val="16146"/>
                <a:alphaOff val="0"/>
                <a:shade val="87000"/>
                <a:satMod val="125000"/>
              </a:schemeClr>
            </a:gs>
            <a:gs pos="70000">
              <a:schemeClr val="accent1">
                <a:shade val="80000"/>
                <a:hueOff val="-333179"/>
                <a:satOff val="-8101"/>
                <a:lumOff val="1614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80000"/>
                <a:hueOff val="-333179"/>
                <a:satOff val="-8101"/>
                <a:lumOff val="1614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cs typeface="Calibri Light"/>
            </a:rPr>
            <a:t>¿Por </a:t>
          </a:r>
          <a:r>
            <a:rPr lang="en-US" sz="2200" kern="1200" dirty="0" err="1">
              <a:cs typeface="Calibri Light"/>
            </a:rPr>
            <a:t>qué</a:t>
          </a:r>
          <a:r>
            <a:rPr lang="en-US" sz="2200" kern="1200" dirty="0">
              <a:cs typeface="Calibri Light"/>
            </a:rPr>
            <a:t> </a:t>
          </a:r>
          <a:r>
            <a:rPr lang="en-US" sz="2200" kern="1200" dirty="0" err="1">
              <a:cs typeface="Calibri Light"/>
            </a:rPr>
            <a:t>usarlas</a:t>
          </a:r>
          <a:r>
            <a:rPr lang="en-US" sz="2200" kern="1200" dirty="0">
              <a:cs typeface="Calibri Light"/>
            </a:rPr>
            <a:t>?</a:t>
          </a:r>
          <a:endParaRPr lang="es-NI" sz="2200" kern="1200" dirty="0"/>
        </a:p>
      </dsp:txBody>
      <dsp:txXfrm>
        <a:off x="4845836" y="255811"/>
        <a:ext cx="1614819" cy="1076545"/>
      </dsp:txXfrm>
    </dsp:sp>
    <dsp:sp modelId="{630C0813-537E-49E1-BACB-FEC63973A846}">
      <dsp:nvSpPr>
        <dsp:cNvPr id="0" name=""/>
        <dsp:cNvSpPr/>
      </dsp:nvSpPr>
      <dsp:spPr>
        <a:xfrm>
          <a:off x="6460655" y="255811"/>
          <a:ext cx="2691364" cy="1076545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-499768"/>
                <a:satOff val="-12151"/>
                <a:lumOff val="24219"/>
                <a:alphaOff val="0"/>
                <a:shade val="85000"/>
                <a:satMod val="130000"/>
              </a:schemeClr>
            </a:gs>
            <a:gs pos="34000">
              <a:schemeClr val="accent1">
                <a:shade val="80000"/>
                <a:hueOff val="-499768"/>
                <a:satOff val="-12151"/>
                <a:lumOff val="24219"/>
                <a:alphaOff val="0"/>
                <a:shade val="87000"/>
                <a:satMod val="125000"/>
              </a:schemeClr>
            </a:gs>
            <a:gs pos="70000">
              <a:schemeClr val="accent1">
                <a:shade val="80000"/>
                <a:hueOff val="-499768"/>
                <a:satOff val="-12151"/>
                <a:lumOff val="24219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80000"/>
                <a:hueOff val="-499768"/>
                <a:satOff val="-12151"/>
                <a:lumOff val="24219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cs typeface="Calibri Light"/>
            </a:rPr>
            <a:t>¿</a:t>
          </a:r>
          <a:r>
            <a:rPr lang="en-US" sz="2200" kern="1200" dirty="0" err="1">
              <a:cs typeface="Calibri Light"/>
            </a:rPr>
            <a:t>Cómo</a:t>
          </a:r>
          <a:r>
            <a:rPr lang="en-US" sz="2200" kern="1200" dirty="0">
              <a:cs typeface="Calibri Light"/>
            </a:rPr>
            <a:t> </a:t>
          </a:r>
          <a:r>
            <a:rPr lang="en-US" sz="2200" kern="1200" dirty="0" err="1">
              <a:cs typeface="Calibri Light"/>
            </a:rPr>
            <a:t>usarlas</a:t>
          </a:r>
          <a:r>
            <a:rPr lang="en-US" sz="2200" kern="1200" dirty="0">
              <a:cs typeface="Calibri Light"/>
            </a:rPr>
            <a:t>?</a:t>
          </a:r>
          <a:endParaRPr lang="en-US" sz="2200" kern="1200" dirty="0"/>
        </a:p>
      </dsp:txBody>
      <dsp:txXfrm>
        <a:off x="6998928" y="255811"/>
        <a:ext cx="1614819" cy="1076545"/>
      </dsp:txXfrm>
    </dsp:sp>
    <dsp:sp modelId="{FC98280A-1CBF-4DF0-A94C-9281F0CF53C4}">
      <dsp:nvSpPr>
        <dsp:cNvPr id="0" name=""/>
        <dsp:cNvSpPr/>
      </dsp:nvSpPr>
      <dsp:spPr>
        <a:xfrm>
          <a:off x="8613747" y="255811"/>
          <a:ext cx="2691364" cy="1076545"/>
        </a:xfrm>
        <a:prstGeom prst="chevron">
          <a:avLst/>
        </a:prstGeom>
        <a:gradFill rotWithShape="0">
          <a:gsLst>
            <a:gs pos="0">
              <a:schemeClr val="accent1">
                <a:shade val="80000"/>
                <a:hueOff val="-666357"/>
                <a:satOff val="-16201"/>
                <a:lumOff val="32292"/>
                <a:alphaOff val="0"/>
                <a:shade val="85000"/>
                <a:satMod val="130000"/>
              </a:schemeClr>
            </a:gs>
            <a:gs pos="34000">
              <a:schemeClr val="accent1">
                <a:shade val="80000"/>
                <a:hueOff val="-666357"/>
                <a:satOff val="-16201"/>
                <a:lumOff val="32292"/>
                <a:alphaOff val="0"/>
                <a:shade val="87000"/>
                <a:satMod val="125000"/>
              </a:schemeClr>
            </a:gs>
            <a:gs pos="70000">
              <a:schemeClr val="accent1">
                <a:shade val="80000"/>
                <a:hueOff val="-666357"/>
                <a:satOff val="-16201"/>
                <a:lumOff val="32292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1">
                <a:shade val="80000"/>
                <a:hueOff val="-666357"/>
                <a:satOff val="-16201"/>
                <a:lumOff val="32292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44450" dist="25400" dir="2700000" algn="br" rotWithShape="0">
            <a:srgbClr val="000000">
              <a:alpha val="60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9800000"/>
          </a:lightRig>
        </a:scene3d>
        <a:sp3d prstMaterial="flat">
          <a:bevelT w="25400" h="3175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8011" tIns="58674" rIns="29337" bIns="58674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>
              <a:cs typeface="Calibri Light"/>
            </a:rPr>
            <a:t>¿</a:t>
          </a:r>
          <a:r>
            <a:rPr lang="en-US" sz="2200" kern="1200" dirty="0" err="1">
              <a:cs typeface="Calibri Light"/>
            </a:rPr>
            <a:t>Qué</a:t>
          </a:r>
          <a:r>
            <a:rPr lang="en-US" sz="2200" kern="1200" dirty="0">
              <a:cs typeface="Calibri Light"/>
            </a:rPr>
            <a:t> </a:t>
          </a:r>
          <a:r>
            <a:rPr lang="en-US" sz="2200" kern="1200" dirty="0" err="1">
              <a:cs typeface="Calibri Light"/>
            </a:rPr>
            <a:t>podemos</a:t>
          </a:r>
          <a:r>
            <a:rPr lang="en-US" sz="2200" kern="1200" dirty="0">
              <a:cs typeface="Calibri Light"/>
            </a:rPr>
            <a:t> </a:t>
          </a:r>
          <a:r>
            <a:rPr lang="en-US" sz="2200" kern="1200" dirty="0" err="1">
              <a:cs typeface="Calibri Light"/>
            </a:rPr>
            <a:t>obtener</a:t>
          </a:r>
          <a:r>
            <a:rPr lang="en-US" sz="2200" kern="1200" dirty="0">
              <a:cs typeface="Calibri Light"/>
            </a:rPr>
            <a:t>? </a:t>
          </a:r>
        </a:p>
      </dsp:txBody>
      <dsp:txXfrm>
        <a:off x="9152020" y="255811"/>
        <a:ext cx="1614819" cy="107654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 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 err="1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Porqué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s-NI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>
              <a:cs typeface="Calibri Light"/>
            </a:rPr>
            <a:t>Pandas</a:t>
          </a:r>
          <a:endParaRPr lang="es-NI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 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 err="1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Porqué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s-NI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>
              <a:cs typeface="Calibri Light"/>
            </a:rPr>
            <a:t>Pandas</a:t>
          </a:r>
          <a:endParaRPr lang="es-NI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203" y="0"/>
          <a:ext cx="2379928" cy="403657"/>
        </a:xfrm>
        <a:prstGeom prst="homePlate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4676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>
              <a:cs typeface="Calibri Light"/>
            </a:rPr>
            <a:t>Numpy</a:t>
          </a:r>
          <a:endParaRPr lang="en-US" sz="1400" kern="1200" dirty="0"/>
        </a:p>
      </dsp:txBody>
      <dsp:txXfrm>
        <a:off x="1203" y="0"/>
        <a:ext cx="2279014" cy="403657"/>
      </dsp:txXfrm>
    </dsp:sp>
    <dsp:sp modelId="{560053D1-D6A6-4A0B-B087-AC3F283C68F1}">
      <dsp:nvSpPr>
        <dsp:cNvPr id="0" name=""/>
        <dsp:cNvSpPr/>
      </dsp:nvSpPr>
      <dsp:spPr>
        <a:xfrm>
          <a:off x="1905146" y="0"/>
          <a:ext cx="2288515" cy="40365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cs typeface="Calibri Light"/>
            </a:rPr>
            <a:t>Pandas</a:t>
          </a:r>
          <a:endParaRPr lang="en-US" sz="1400" kern="1200" dirty="0"/>
        </a:p>
      </dsp:txBody>
      <dsp:txXfrm>
        <a:off x="2106975" y="0"/>
        <a:ext cx="1884858" cy="403657"/>
      </dsp:txXfrm>
    </dsp:sp>
    <dsp:sp modelId="{CB05F418-F853-4041-A01C-80CBB53F5CB1}">
      <dsp:nvSpPr>
        <dsp:cNvPr id="0" name=""/>
        <dsp:cNvSpPr/>
      </dsp:nvSpPr>
      <dsp:spPr>
        <a:xfrm>
          <a:off x="3717675" y="0"/>
          <a:ext cx="2379928" cy="40365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cs typeface="Calibri Light"/>
            </a:rPr>
            <a:t>¿Por </a:t>
          </a:r>
          <a:r>
            <a:rPr lang="en-US" sz="1400" kern="1200" dirty="0" err="1">
              <a:cs typeface="Calibri Light"/>
            </a:rPr>
            <a:t>qué</a:t>
          </a:r>
          <a:r>
            <a:rPr lang="en-US" sz="1400" kern="1200" dirty="0">
              <a:cs typeface="Calibri Light"/>
            </a:rPr>
            <a:t> </a:t>
          </a:r>
          <a:r>
            <a:rPr lang="en-US" sz="1400" kern="1200" dirty="0" err="1">
              <a:cs typeface="Calibri Light"/>
            </a:rPr>
            <a:t>usarlos</a:t>
          </a:r>
          <a:r>
            <a:rPr lang="en-US" sz="1400" kern="1200" dirty="0">
              <a:cs typeface="Calibri Light"/>
            </a:rPr>
            <a:t>?</a:t>
          </a:r>
          <a:endParaRPr lang="en-US" sz="1400" kern="1200" dirty="0"/>
        </a:p>
      </dsp:txBody>
      <dsp:txXfrm>
        <a:off x="3919504" y="0"/>
        <a:ext cx="1976271" cy="403657"/>
      </dsp:txXfrm>
    </dsp:sp>
    <dsp:sp modelId="{630C0813-537E-49E1-BACB-FEC63973A846}">
      <dsp:nvSpPr>
        <dsp:cNvPr id="0" name=""/>
        <dsp:cNvSpPr/>
      </dsp:nvSpPr>
      <dsp:spPr>
        <a:xfrm>
          <a:off x="5621618" y="0"/>
          <a:ext cx="2379928" cy="40365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cs typeface="Calibri Light"/>
            </a:rPr>
            <a:t>¿</a:t>
          </a:r>
          <a:r>
            <a:rPr lang="en-US" sz="1400" kern="1200" dirty="0" err="1">
              <a:cs typeface="Calibri Light"/>
            </a:rPr>
            <a:t>Cómo</a:t>
          </a:r>
          <a:r>
            <a:rPr lang="en-US" sz="1400" kern="1200" dirty="0">
              <a:cs typeface="Calibri Light"/>
            </a:rPr>
            <a:t> </a:t>
          </a:r>
          <a:r>
            <a:rPr lang="en-US" sz="1400" kern="1200" dirty="0" err="1">
              <a:cs typeface="Calibri Light"/>
            </a:rPr>
            <a:t>usuarlos</a:t>
          </a:r>
          <a:r>
            <a:rPr lang="en-US" sz="1400" kern="1200" dirty="0">
              <a:cs typeface="Calibri Light"/>
            </a:rPr>
            <a:t>?</a:t>
          </a:r>
          <a:endParaRPr lang="en-US" sz="1400" kern="1200" dirty="0"/>
        </a:p>
      </dsp:txBody>
      <dsp:txXfrm>
        <a:off x="5823447" y="0"/>
        <a:ext cx="1976271" cy="403657"/>
      </dsp:txXfrm>
    </dsp:sp>
    <dsp:sp modelId="{FC98280A-1CBF-4DF0-A94C-9281F0CF53C4}">
      <dsp:nvSpPr>
        <dsp:cNvPr id="0" name=""/>
        <dsp:cNvSpPr/>
      </dsp:nvSpPr>
      <dsp:spPr>
        <a:xfrm>
          <a:off x="7525561" y="0"/>
          <a:ext cx="2379928" cy="40365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37338" rIns="18669" bIns="37338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>
              <a:cs typeface="Calibri Light"/>
            </a:rPr>
            <a:t>¿</a:t>
          </a:r>
          <a:r>
            <a:rPr lang="en-US" sz="1400" kern="1200" dirty="0" err="1">
              <a:cs typeface="Calibri Light"/>
            </a:rPr>
            <a:t>Qué</a:t>
          </a:r>
          <a:r>
            <a:rPr lang="en-US" sz="1400" kern="1200" dirty="0">
              <a:cs typeface="Calibri Light"/>
            </a:rPr>
            <a:t> </a:t>
          </a:r>
          <a:r>
            <a:rPr lang="en-US" sz="1400" kern="1200" dirty="0" err="1">
              <a:cs typeface="Calibri Light"/>
            </a:rPr>
            <a:t>podemos</a:t>
          </a:r>
          <a:r>
            <a:rPr lang="en-US" sz="1400" kern="1200" dirty="0">
              <a:cs typeface="Calibri Light"/>
            </a:rPr>
            <a:t> </a:t>
          </a:r>
          <a:r>
            <a:rPr lang="en-US" sz="1400" kern="1200" dirty="0" err="1">
              <a:cs typeface="Calibri Light"/>
            </a:rPr>
            <a:t>obtener</a:t>
          </a:r>
          <a:r>
            <a:rPr lang="en-US" sz="1400" kern="1200" dirty="0">
              <a:cs typeface="Calibri Light"/>
            </a:rPr>
            <a:t>?</a:t>
          </a:r>
          <a:endParaRPr lang="en-US" sz="1400" kern="1200" dirty="0"/>
        </a:p>
      </dsp:txBody>
      <dsp:txXfrm>
        <a:off x="7727390" y="0"/>
        <a:ext cx="1976271" cy="403657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 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 err="1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 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 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 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 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Descripción</a:t>
          </a:r>
          <a:endParaRPr lang="en-US" sz="16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Objetivos</a:t>
          </a:r>
          <a:endParaRPr lang="en-US" sz="16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Recursos</a:t>
          </a:r>
          <a:endParaRPr lang="en-US" sz="16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Costos</a:t>
          </a:r>
          <a:endParaRPr lang="en-US" sz="16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Viabilidad</a:t>
          </a:r>
          <a:endParaRPr lang="en-US" sz="16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Conclusiones</a:t>
          </a:r>
          <a:endParaRPr lang="en-US" sz="1600" kern="1200" dirty="0"/>
        </a:p>
      </dsp:txBody>
      <dsp:txXfrm>
        <a:off x="8826017" y="0"/>
        <a:ext cx="1839955" cy="325527"/>
      </dsp:txXfrm>
    </dsp:sp>
  </dsp:spTree>
</dsp:drawing>
</file>

<file path=ppt/diagrams/drawing3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4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4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4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4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4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Descripción</a:t>
          </a:r>
          <a:endParaRPr lang="en-US" sz="16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Objetivos</a:t>
          </a:r>
          <a:endParaRPr lang="en-US" sz="1600" kern="1200" dirty="0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Recursos</a:t>
          </a:r>
          <a:endParaRPr lang="en-US" sz="16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Costos</a:t>
          </a:r>
          <a:endParaRPr lang="en-US" sz="16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Viabilidad</a:t>
          </a:r>
          <a:endParaRPr lang="en-US" sz="16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1600" kern="1200" dirty="0"/>
            <a:t>Conclusiones</a:t>
          </a:r>
          <a:endParaRPr lang="en-US" sz="1600" kern="1200" dirty="0"/>
        </a:p>
      </dsp:txBody>
      <dsp:txXfrm>
        <a:off x="8826017" y="0"/>
        <a:ext cx="1839955" cy="325527"/>
      </dsp:txXfrm>
    </dsp:sp>
  </dsp:spTree>
</dsp:drawing>
</file>

<file path=ppt/diagrams/drawing4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E745DE-0DC0-409E-A866-372186EC33A6}">
      <dsp:nvSpPr>
        <dsp:cNvPr id="0" name=""/>
        <dsp:cNvSpPr/>
      </dsp:nvSpPr>
      <dsp:spPr>
        <a:xfrm rot="19974698">
          <a:off x="26676" y="1886556"/>
          <a:ext cx="8639796" cy="989387"/>
        </a:xfrm>
        <a:prstGeom prst="mathMinus">
          <a:avLst/>
        </a:prstGeom>
        <a:gradFill rotWithShape="0">
          <a:gsLst>
            <a:gs pos="0">
              <a:schemeClr val="accent2">
                <a:tint val="40000"/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tint val="40000"/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tint val="40000"/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E6F2458E-D693-46B1-BD17-E247C01FB7E1}">
      <dsp:nvSpPr>
        <dsp:cNvPr id="0" name=""/>
        <dsp:cNvSpPr/>
      </dsp:nvSpPr>
      <dsp:spPr>
        <a:xfrm>
          <a:off x="1164525" y="445093"/>
          <a:ext cx="2607945" cy="2553208"/>
        </a:xfrm>
        <a:prstGeom prst="downArrow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2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2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65E3038-F5FE-4B11-AE0F-74E03BE01F51}">
      <dsp:nvSpPr>
        <dsp:cNvPr id="0" name=""/>
        <dsp:cNvSpPr/>
      </dsp:nvSpPr>
      <dsp:spPr>
        <a:xfrm>
          <a:off x="3067304" y="0"/>
          <a:ext cx="1764778" cy="22082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>
              <a:latin typeface="Calibri Light"/>
              <a:cs typeface="Calibri Light"/>
            </a:rPr>
            <a:t>TRABAJO OPERATIVO</a:t>
          </a:r>
        </a:p>
      </dsp:txBody>
      <dsp:txXfrm>
        <a:off x="3067304" y="0"/>
        <a:ext cx="1764778" cy="2208276"/>
      </dsp:txXfrm>
    </dsp:sp>
    <dsp:sp modelId="{59726FA2-33BE-4499-9BE8-67BDBD532F2F}">
      <dsp:nvSpPr>
        <dsp:cNvPr id="0" name=""/>
        <dsp:cNvSpPr/>
      </dsp:nvSpPr>
      <dsp:spPr>
        <a:xfrm>
          <a:off x="4440556" y="1881188"/>
          <a:ext cx="2607945" cy="2576006"/>
        </a:xfrm>
        <a:prstGeom prst="upArrow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3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3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ADE85D4-1D0E-46F1-9E90-90AC12FD4825}">
      <dsp:nvSpPr>
        <dsp:cNvPr id="0" name=""/>
        <dsp:cNvSpPr/>
      </dsp:nvSpPr>
      <dsp:spPr>
        <a:xfrm>
          <a:off x="5712693" y="4457167"/>
          <a:ext cx="2218436" cy="6011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NI" sz="2100" kern="1200" dirty="0">
              <a:cs typeface="Calibri Light"/>
            </a:rPr>
            <a:t>TIEMPO</a:t>
          </a:r>
        </a:p>
      </dsp:txBody>
      <dsp:txXfrm>
        <a:off x="5712693" y="4457167"/>
        <a:ext cx="2218436" cy="601181"/>
      </dsp:txXfrm>
    </dsp:sp>
  </dsp:spTree>
</dsp:drawing>
</file>

<file path=ppt/diagrams/drawing4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 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 err="1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 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 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 err="1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 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3FADA9-F9A0-430B-86B0-E4D083D0346C}">
      <dsp:nvSpPr>
        <dsp:cNvPr id="0" name=""/>
        <dsp:cNvSpPr/>
      </dsp:nvSpPr>
      <dsp:spPr>
        <a:xfrm>
          <a:off x="1322" y="0"/>
          <a:ext cx="2577955" cy="325527"/>
        </a:xfrm>
        <a:prstGeom prst="homePlate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>
              <a:cs typeface="Calibri Light"/>
            </a:rPr>
            <a:t>Numpy</a:t>
          </a:r>
          <a:endParaRPr lang="en-US" sz="1600" kern="1200" dirty="0"/>
        </a:p>
      </dsp:txBody>
      <dsp:txXfrm>
        <a:off x="1322" y="0"/>
        <a:ext cx="2496573" cy="325527"/>
      </dsp:txXfrm>
    </dsp:sp>
    <dsp:sp modelId="{560053D1-D6A6-4A0B-B087-AC3F283C68F1}">
      <dsp:nvSpPr>
        <dsp:cNvPr id="0" name=""/>
        <dsp:cNvSpPr/>
      </dsp:nvSpPr>
      <dsp:spPr>
        <a:xfrm>
          <a:off x="2063686" y="0"/>
          <a:ext cx="2577955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Pandas</a:t>
          </a:r>
          <a:endParaRPr lang="en-US" sz="1600" kern="1200" dirty="0"/>
        </a:p>
      </dsp:txBody>
      <dsp:txXfrm>
        <a:off x="2226450" y="0"/>
        <a:ext cx="2252428" cy="325527"/>
      </dsp:txXfrm>
    </dsp:sp>
    <dsp:sp modelId="{CB05F418-F853-4041-A01C-80CBB53F5CB1}">
      <dsp:nvSpPr>
        <dsp:cNvPr id="0" name=""/>
        <dsp:cNvSpPr/>
      </dsp:nvSpPr>
      <dsp:spPr>
        <a:xfrm>
          <a:off x="4126051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¿Por 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4288815" y="0"/>
        <a:ext cx="2252428" cy="325527"/>
      </dsp:txXfrm>
    </dsp:sp>
    <dsp:sp modelId="{630C0813-537E-49E1-BACB-FEC63973A846}">
      <dsp:nvSpPr>
        <dsp:cNvPr id="0" name=""/>
        <dsp:cNvSpPr/>
      </dsp:nvSpPr>
      <dsp:spPr>
        <a:xfrm>
          <a:off x="6188416" y="0"/>
          <a:ext cx="2577955" cy="325527"/>
        </a:xfrm>
        <a:prstGeom prst="chevron">
          <a:avLst/>
        </a:prstGeom>
        <a:solidFill>
          <a:schemeClr val="bg1"/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Cómo</a:t>
          </a:r>
          <a:r>
            <a:rPr lang="en-US" sz="1600" kern="1200" dirty="0">
              <a:cs typeface="Calibri Light"/>
            </a:rPr>
            <a:t> </a:t>
          </a:r>
          <a:r>
            <a:rPr lang="en-US" sz="1600" kern="1200" dirty="0" err="1">
              <a:cs typeface="Calibri Light"/>
            </a:rPr>
            <a:t>usuarlos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6351180" y="0"/>
        <a:ext cx="2252428" cy="325527"/>
      </dsp:txXfrm>
    </dsp:sp>
    <dsp:sp modelId="{FC98280A-1CBF-4DF0-A94C-9281F0CF53C4}">
      <dsp:nvSpPr>
        <dsp:cNvPr id="0" name=""/>
        <dsp:cNvSpPr/>
      </dsp:nvSpPr>
      <dsp:spPr>
        <a:xfrm>
          <a:off x="8250781" y="0"/>
          <a:ext cx="2577955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42672" rIns="21336" bIns="4267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>
              <a:cs typeface="Calibri Light"/>
            </a:rPr>
            <a:t>¿</a:t>
          </a:r>
          <a:r>
            <a:rPr lang="en-US" sz="1600" kern="1200" dirty="0" err="1">
              <a:cs typeface="Calibri Light"/>
            </a:rPr>
            <a:t>Qué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podemos</a:t>
          </a:r>
          <a:r>
            <a:rPr lang="en-US" sz="1600" kern="1200" dirty="0">
              <a:cs typeface="Calibri Light"/>
            </a:rPr>
            <a:t> </a:t>
          </a:r>
          <a:r>
            <a:rPr lang="en-US" sz="1600" kern="1200" dirty="0" err="1">
              <a:cs typeface="Calibri Light"/>
            </a:rPr>
            <a:t>obtener</a:t>
          </a:r>
          <a:r>
            <a:rPr lang="en-US" sz="1600" kern="1200" dirty="0">
              <a:cs typeface="Calibri Light"/>
            </a:rPr>
            <a:t>?</a:t>
          </a:r>
          <a:endParaRPr lang="en-US" sz="1600" kern="1200" dirty="0"/>
        </a:p>
      </dsp:txBody>
      <dsp:txXfrm>
        <a:off x="8413545" y="0"/>
        <a:ext cx="2252428" cy="32552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A4722E-FAF2-4AE7-B467-C4700A298CB2}">
      <dsp:nvSpPr>
        <dsp:cNvPr id="0" name=""/>
        <dsp:cNvSpPr/>
      </dsp:nvSpPr>
      <dsp:spPr>
        <a:xfrm>
          <a:off x="1322" y="0"/>
          <a:ext cx="2165482" cy="325527"/>
        </a:xfrm>
        <a:prstGeom prst="homePlat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342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whois</a:t>
          </a:r>
          <a:r>
            <a:rPr lang="en-US" sz="1300" kern="1200" dirty="0">
              <a:cs typeface="Calibri Light"/>
            </a:rPr>
            <a:t> Luis</a:t>
          </a:r>
          <a:endParaRPr lang="en-US" sz="1300" kern="1200" dirty="0"/>
        </a:p>
      </dsp:txBody>
      <dsp:txXfrm>
        <a:off x="1322" y="0"/>
        <a:ext cx="2084100" cy="325527"/>
      </dsp:txXfrm>
    </dsp:sp>
    <dsp:sp modelId="{703FADA9-F9A0-430B-86B0-E4D083D0346C}">
      <dsp:nvSpPr>
        <dsp:cNvPr id="0" name=""/>
        <dsp:cNvSpPr/>
      </dsp:nvSpPr>
      <dsp:spPr>
        <a:xfrm>
          <a:off x="1733708" y="0"/>
          <a:ext cx="2165482" cy="325527"/>
        </a:xfrm>
        <a:prstGeom prst="chevron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 err="1">
              <a:cs typeface="Calibri Light"/>
            </a:rPr>
            <a:t>Numpy</a:t>
          </a:r>
          <a:endParaRPr lang="en-US" sz="1300" kern="1200" dirty="0" err="1"/>
        </a:p>
      </dsp:txBody>
      <dsp:txXfrm>
        <a:off x="1896472" y="0"/>
        <a:ext cx="1839955" cy="325527"/>
      </dsp:txXfrm>
    </dsp:sp>
    <dsp:sp modelId="{560053D1-D6A6-4A0B-B087-AC3F283C68F1}">
      <dsp:nvSpPr>
        <dsp:cNvPr id="0" name=""/>
        <dsp:cNvSpPr/>
      </dsp:nvSpPr>
      <dsp:spPr>
        <a:xfrm>
          <a:off x="3466094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Pandas</a:t>
          </a:r>
          <a:endParaRPr lang="en-US" sz="1300" kern="1200" dirty="0"/>
        </a:p>
      </dsp:txBody>
      <dsp:txXfrm>
        <a:off x="3628858" y="0"/>
        <a:ext cx="1839955" cy="325527"/>
      </dsp:txXfrm>
    </dsp:sp>
    <dsp:sp modelId="{CB05F418-F853-4041-A01C-80CBB53F5CB1}">
      <dsp:nvSpPr>
        <dsp:cNvPr id="0" name=""/>
        <dsp:cNvSpPr/>
      </dsp:nvSpPr>
      <dsp:spPr>
        <a:xfrm>
          <a:off x="5198481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¿Por 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5361245" y="0"/>
        <a:ext cx="1839955" cy="325527"/>
      </dsp:txXfrm>
    </dsp:sp>
    <dsp:sp modelId="{630C0813-537E-49E1-BACB-FEC63973A846}">
      <dsp:nvSpPr>
        <dsp:cNvPr id="0" name=""/>
        <dsp:cNvSpPr/>
      </dsp:nvSpPr>
      <dsp:spPr>
        <a:xfrm>
          <a:off x="6930867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Cómo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usuarlos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7093631" y="0"/>
        <a:ext cx="1839955" cy="325527"/>
      </dsp:txXfrm>
    </dsp:sp>
    <dsp:sp modelId="{FC98280A-1CBF-4DF0-A94C-9281F0CF53C4}">
      <dsp:nvSpPr>
        <dsp:cNvPr id="0" name=""/>
        <dsp:cNvSpPr/>
      </dsp:nvSpPr>
      <dsp:spPr>
        <a:xfrm>
          <a:off x="8663253" y="0"/>
          <a:ext cx="2165482" cy="325527"/>
        </a:xfrm>
        <a:prstGeom prst="chevron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007" tIns="34671" rIns="17336" bIns="34671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>
              <a:cs typeface="Calibri Light"/>
            </a:rPr>
            <a:t>¿</a:t>
          </a:r>
          <a:r>
            <a:rPr lang="en-US" sz="1300" kern="1200" dirty="0" err="1">
              <a:cs typeface="Calibri Light"/>
            </a:rPr>
            <a:t>Qué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podemos</a:t>
          </a:r>
          <a:r>
            <a:rPr lang="en-US" sz="1300" kern="1200" dirty="0">
              <a:cs typeface="Calibri Light"/>
            </a:rPr>
            <a:t> </a:t>
          </a:r>
          <a:r>
            <a:rPr lang="en-US" sz="1300" kern="1200" dirty="0" err="1">
              <a:cs typeface="Calibri Light"/>
            </a:rPr>
            <a:t>obtener</a:t>
          </a:r>
          <a:r>
            <a:rPr lang="en-US" sz="1300" kern="1200" dirty="0">
              <a:cs typeface="Calibri Light"/>
            </a:rPr>
            <a:t>?</a:t>
          </a:r>
          <a:endParaRPr lang="en-US" sz="1300" kern="1200" dirty="0"/>
        </a:p>
      </dsp:txBody>
      <dsp:txXfrm>
        <a:off x="8826017" y="0"/>
        <a:ext cx="1839955" cy="3255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1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2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3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4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5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4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52A89EE-1EFA-4B85-9272-2D5401F90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4F7603-3CF0-4049-8486-748D0D1AFED7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F30D2F3-A782-4546-97BA-7131E84F2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9A0F035-25BC-41AD-B71F-78218ADC5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BABF99-0A55-47B1-8751-48E9B70DCDC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654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F6B23AB-C039-49B8-A598-D631979DE8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468778-17E8-4468-A378-C0071CABEDCF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2250D1F-E7A6-4520-8AF8-35FB8808B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C136343-AFA1-4CD4-BFDC-4DEA3E68A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A6A2CC-7892-4057-99FE-E045B3E30FA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79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B7B483B-D871-41DE-967A-EC0B9081DD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AB5641-484A-45A5-8BA2-97778D95AB15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8AA1213-F8EB-495C-952D-9A6EB7957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8A3093E-6F44-493C-ABB3-04F408430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12F0BF-E58C-42A4-997A-868898EAA62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4353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 dirty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04F7603-3CF0-4049-8486-748D0D1AFED7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BABF99-0A55-47B1-8751-48E9B70DCDC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91955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560CB00-18E6-4F92-A2FF-7FBEF196EB42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79C22E5-12E0-45C6-9B0A-4DFA5309B65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766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EFC986-E714-4107-84F3-D4BB12ABACAF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C6D0A3C-8DC2-4160-B091-D7BC71F7389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2223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CFE26C7-84A7-450B-9CC6-D7D060E29B9D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4E087D8-E52E-40CF-8F56-7ADB43C9D7B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155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02B3CD-AF41-4580-B10C-3E861DF76D68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CC4609-FB46-40D3-B7E5-B44F177C42D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8576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5D1543A9-6241-4FC2-B932-0241F8CCD24E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463473A-D3EF-4206-AA17-B8F6707067A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9660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091FE19-5F4E-4693-9296-53B5A6CC3FB1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843FEE5-F333-4A7C-B86D-CA314C49F7F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123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B304D651-B961-4719-92A1-6AF4EEF58E71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60324D81-E3A1-41E0-AA32-B3256D5D7BE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98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1E27C54-3F11-4F07-A69F-D7F5418070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0CB00-18E6-4F92-A2FF-7FBEF196EB42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FF40E73B-1A9D-4901-A9B1-59E51EAD6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EDFA3D8-82BD-4B70-8FEB-CE79DACCC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9C22E5-12E0-45C6-9B0A-4DFA5309B65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9852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dirty="0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A5CFC5A7-F151-498E-8840-1625EDE216E5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FB8960E-9DBC-4B06-8360-E1D0681C4E6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1541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1468778-17E8-4468-A378-C0071CABEDCF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CA6A2CC-7892-4057-99FE-E045B3E30FA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7357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1AB5641-484A-45A5-8BA2-97778D95AB15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12F0BF-E58C-42A4-997A-868898EAA62B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875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13ECB48-A54E-4659-9532-397C76327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EFC986-E714-4107-84F3-D4BB12ABACAF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CD4D74E-77C9-46F8-8BF8-43DF9E30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58B274-1CF1-410C-A879-FAF853A1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6D0A3C-8DC2-4160-B091-D7BC71F73894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676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16A76A04-E178-44A5-B8CF-7355898EC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FE26C7-84A7-450B-9CC6-D7D060E29B9D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B3B46C0F-765A-4AF7-AECD-29EED6C30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DD62D2BB-4AD5-46B3-B45C-EDC7C898D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E087D8-E52E-40CF-8F56-7ADB43C9D7B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894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ció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xmlns="" id="{4AD3655F-854D-4544-BD45-C50BE09E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02B3CD-AF41-4580-B10C-3E861DF76D68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xmlns="" id="{6F7AA563-A4E7-4F3D-8636-306F56B0E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xmlns="" id="{87BF77F5-A3EE-49AF-9742-A93591754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CC4609-FB46-40D3-B7E5-B44F177C42D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3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olo 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xmlns="" id="{E88CAAB5-C809-4616-852F-E861D5B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1543A9-6241-4FC2-B932-0241F8CCD24E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xmlns="" id="{7C39DEEE-8D03-4323-BB8F-575D9C0FF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xmlns="" id="{91C50A55-F58D-4D0D-91A6-2E397956A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63473A-D3EF-4206-AA17-B8F6707067A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7878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xmlns="" id="{5FE9A36F-7BD9-466B-B2C3-E2E2D1F56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91FE19-5F4E-4693-9296-53B5A6CC3FB1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xmlns="" id="{3F197F0F-892A-45AC-AF4C-4809AF57D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xmlns="" id="{FD6A3504-4ACF-4F3E-9FEB-80D458BEB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43FEE5-F333-4A7C-B86D-CA314C49F7F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69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936B08B2-A8C0-47C3-AF1B-7E971EB0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04D651-B961-4719-92A1-6AF4EEF58E71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B07CF5E7-A091-4161-857A-C66B6DB864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38DFE87A-E489-432B-A202-7DCBE0836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324D81-E3A1-41E0-AA32-B3256D5D7BE9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09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s-ES" noProof="0"/>
              <a:t>Haga clic en el icono para agregar una imagen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xmlns="" id="{CDC31688-470C-481E-9D76-5AE5F85A4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CFC5A7-F151-498E-8840-1625EDE216E5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xmlns="" id="{E8659F1E-C677-462B-A81E-DE9622CBF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xmlns="" id="{1AE491EB-95E5-4CF2-9238-6637739E7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B8960E-9DBC-4B06-8360-E1D0681C4E68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119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xmlns="" id="{DFE9783C-97EC-407F-9DF0-A50193A60D0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4455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título del patrón</a:t>
            </a:r>
            <a:endParaRPr lang="en-US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xmlns="" id="{ED4997D7-C385-4068-9E61-AD6A17BA1CD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44550" y="1828800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  <a:endParaRPr lang="en-US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2C7C4976-EA31-467A-95A3-0C86180FA8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63BD8F8E-5345-421E-B8CF-13B3729FD69D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41F67E6-5103-4A29-8D52-716336D5E0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FDC767-2F07-4E64-97E9-85C89253B9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695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1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0F15F88-A6A0-4E2C-B287-95FE7B6CE04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Wingdings 2" panose="05020102010507070707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Wingdings 2" panose="05020102010507070707" pitchFamily="18" charset="2"/>
        <a:buChar char="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63BD8F8E-5345-421E-B8CF-13B3729FD69D}" type="datetimeFigureOut">
              <a:rPr lang="en-US"/>
              <a:pPr>
                <a:defRPr/>
              </a:pPr>
              <a:t>5/11/2018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A0F15F88-A6A0-4E2C-B287-95FE7B6CE04D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9406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0" r:id="rId1"/>
    <p:sldLayoutId id="2147483821" r:id="rId2"/>
    <p:sldLayoutId id="2147483822" r:id="rId3"/>
    <p:sldLayoutId id="2147483823" r:id="rId4"/>
    <p:sldLayoutId id="2147483824" r:id="rId5"/>
    <p:sldLayoutId id="2147483825" r:id="rId6"/>
    <p:sldLayoutId id="2147483826" r:id="rId7"/>
    <p:sldLayoutId id="2147483827" r:id="rId8"/>
    <p:sldLayoutId id="2147483828" r:id="rId9"/>
    <p:sldLayoutId id="2147483829" r:id="rId10"/>
    <p:sldLayoutId id="2147483830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3" Type="http://schemas.openxmlformats.org/officeDocument/2006/relationships/diagramLayout" Target="../diagrams/layout11.xml"/><Relationship Id="rId7" Type="http://schemas.openxmlformats.org/officeDocument/2006/relationships/image" Target="../media/image18.jpeg"/><Relationship Id="rId12" Type="http://schemas.microsoft.com/office/2007/relationships/diagramDrawing" Target="../diagrams/drawing12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1.xml"/><Relationship Id="rId11" Type="http://schemas.openxmlformats.org/officeDocument/2006/relationships/diagramColors" Target="../diagrams/colors12.xml"/><Relationship Id="rId5" Type="http://schemas.openxmlformats.org/officeDocument/2006/relationships/diagramColors" Target="../diagrams/colors11.xml"/><Relationship Id="rId10" Type="http://schemas.openxmlformats.org/officeDocument/2006/relationships/diagramQuickStyle" Target="../diagrams/quickStyle12.xml"/><Relationship Id="rId4" Type="http://schemas.openxmlformats.org/officeDocument/2006/relationships/diagramQuickStyle" Target="../diagrams/quickStyle11.xml"/><Relationship Id="rId9" Type="http://schemas.openxmlformats.org/officeDocument/2006/relationships/diagramLayout" Target="../diagrams/layout1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7.xml"/><Relationship Id="rId3" Type="http://schemas.openxmlformats.org/officeDocument/2006/relationships/diagramLayout" Target="../diagrams/layout16.xml"/><Relationship Id="rId7" Type="http://schemas.openxmlformats.org/officeDocument/2006/relationships/diagramData" Target="../diagrams/data17.xml"/><Relationship Id="rId12" Type="http://schemas.openxmlformats.org/officeDocument/2006/relationships/image" Target="../media/image20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6.xml"/><Relationship Id="rId11" Type="http://schemas.microsoft.com/office/2007/relationships/diagramDrawing" Target="../diagrams/drawing17.xml"/><Relationship Id="rId5" Type="http://schemas.openxmlformats.org/officeDocument/2006/relationships/diagramColors" Target="../diagrams/colors16.xml"/><Relationship Id="rId10" Type="http://schemas.openxmlformats.org/officeDocument/2006/relationships/diagramColors" Target="../diagrams/colors17.xml"/><Relationship Id="rId4" Type="http://schemas.openxmlformats.org/officeDocument/2006/relationships/diagramQuickStyle" Target="../diagrams/quickStyle16.xml"/><Relationship Id="rId9" Type="http://schemas.openxmlformats.org/officeDocument/2006/relationships/diagramQuickStyle" Target="../diagrams/quickStyle1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12" Type="http://schemas.openxmlformats.org/officeDocument/2006/relationships/image" Target="../media/image21.png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1.xml"/><Relationship Id="rId3" Type="http://schemas.openxmlformats.org/officeDocument/2006/relationships/diagramLayout" Target="../diagrams/layout20.xml"/><Relationship Id="rId7" Type="http://schemas.openxmlformats.org/officeDocument/2006/relationships/diagramData" Target="../diagrams/data21.xml"/><Relationship Id="rId12" Type="http://schemas.openxmlformats.org/officeDocument/2006/relationships/image" Target="../media/image22.png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0.xml"/><Relationship Id="rId11" Type="http://schemas.microsoft.com/office/2007/relationships/diagramDrawing" Target="../diagrams/drawing21.xml"/><Relationship Id="rId5" Type="http://schemas.openxmlformats.org/officeDocument/2006/relationships/diagramColors" Target="../diagrams/colors20.xml"/><Relationship Id="rId10" Type="http://schemas.openxmlformats.org/officeDocument/2006/relationships/diagramColors" Target="../diagrams/colors21.xml"/><Relationship Id="rId4" Type="http://schemas.openxmlformats.org/officeDocument/2006/relationships/diagramQuickStyle" Target="../diagrams/quickStyle20.xml"/><Relationship Id="rId9" Type="http://schemas.openxmlformats.org/officeDocument/2006/relationships/diagramQuickStyle" Target="../diagrams/quickStyle2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3.xml"/><Relationship Id="rId3" Type="http://schemas.openxmlformats.org/officeDocument/2006/relationships/diagramLayout" Target="../diagrams/layout22.xml"/><Relationship Id="rId7" Type="http://schemas.openxmlformats.org/officeDocument/2006/relationships/diagramData" Target="../diagrams/data23.xml"/><Relationship Id="rId12" Type="http://schemas.openxmlformats.org/officeDocument/2006/relationships/image" Target="../media/image2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2.xml"/><Relationship Id="rId11" Type="http://schemas.microsoft.com/office/2007/relationships/diagramDrawing" Target="../diagrams/drawing23.xml"/><Relationship Id="rId5" Type="http://schemas.openxmlformats.org/officeDocument/2006/relationships/diagramColors" Target="../diagrams/colors22.xml"/><Relationship Id="rId10" Type="http://schemas.openxmlformats.org/officeDocument/2006/relationships/diagramColors" Target="../diagrams/colors23.xml"/><Relationship Id="rId4" Type="http://schemas.openxmlformats.org/officeDocument/2006/relationships/diagramQuickStyle" Target="../diagrams/quickStyle22.xml"/><Relationship Id="rId9" Type="http://schemas.openxmlformats.org/officeDocument/2006/relationships/diagramQuickStyle" Target="../diagrams/quickStyle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5.xml"/><Relationship Id="rId3" Type="http://schemas.openxmlformats.org/officeDocument/2006/relationships/diagramLayout" Target="../diagrams/layout24.xml"/><Relationship Id="rId7" Type="http://schemas.openxmlformats.org/officeDocument/2006/relationships/diagramData" Target="../diagrams/data25.xml"/><Relationship Id="rId12" Type="http://schemas.openxmlformats.org/officeDocument/2006/relationships/image" Target="../media/image23.png"/><Relationship Id="rId2" Type="http://schemas.openxmlformats.org/officeDocument/2006/relationships/diagramData" Target="../diagrams/data2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4.xml"/><Relationship Id="rId11" Type="http://schemas.microsoft.com/office/2007/relationships/diagramDrawing" Target="../diagrams/drawing25.xml"/><Relationship Id="rId5" Type="http://schemas.openxmlformats.org/officeDocument/2006/relationships/diagramColors" Target="../diagrams/colors24.xml"/><Relationship Id="rId10" Type="http://schemas.openxmlformats.org/officeDocument/2006/relationships/diagramColors" Target="../diagrams/colors25.xml"/><Relationship Id="rId4" Type="http://schemas.openxmlformats.org/officeDocument/2006/relationships/diagramQuickStyle" Target="../diagrams/quickStyle24.xml"/><Relationship Id="rId9" Type="http://schemas.openxmlformats.org/officeDocument/2006/relationships/diagramQuickStyle" Target="../diagrams/quickStyle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7.xml"/><Relationship Id="rId3" Type="http://schemas.openxmlformats.org/officeDocument/2006/relationships/diagramLayout" Target="../diagrams/layout26.xml"/><Relationship Id="rId7" Type="http://schemas.openxmlformats.org/officeDocument/2006/relationships/diagramData" Target="../diagrams/data27.xml"/><Relationship Id="rId12" Type="http://schemas.openxmlformats.org/officeDocument/2006/relationships/image" Target="../media/image24.png"/><Relationship Id="rId2" Type="http://schemas.openxmlformats.org/officeDocument/2006/relationships/diagramData" Target="../diagrams/data2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6.xml"/><Relationship Id="rId11" Type="http://schemas.microsoft.com/office/2007/relationships/diagramDrawing" Target="../diagrams/drawing27.xml"/><Relationship Id="rId5" Type="http://schemas.openxmlformats.org/officeDocument/2006/relationships/diagramColors" Target="../diagrams/colors26.xml"/><Relationship Id="rId10" Type="http://schemas.openxmlformats.org/officeDocument/2006/relationships/diagramColors" Target="../diagrams/colors27.xml"/><Relationship Id="rId4" Type="http://schemas.openxmlformats.org/officeDocument/2006/relationships/diagramQuickStyle" Target="../diagrams/quickStyle26.xml"/><Relationship Id="rId9" Type="http://schemas.openxmlformats.org/officeDocument/2006/relationships/diagramQuickStyle" Target="../diagrams/quickStyle2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9.xml"/><Relationship Id="rId3" Type="http://schemas.openxmlformats.org/officeDocument/2006/relationships/diagramLayout" Target="../diagrams/layout28.xml"/><Relationship Id="rId7" Type="http://schemas.openxmlformats.org/officeDocument/2006/relationships/diagramData" Target="../diagrams/data29.xml"/><Relationship Id="rId12" Type="http://schemas.openxmlformats.org/officeDocument/2006/relationships/image" Target="../media/image25.png"/><Relationship Id="rId2" Type="http://schemas.openxmlformats.org/officeDocument/2006/relationships/diagramData" Target="../diagrams/data2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8.xml"/><Relationship Id="rId11" Type="http://schemas.microsoft.com/office/2007/relationships/diagramDrawing" Target="../diagrams/drawing29.xml"/><Relationship Id="rId5" Type="http://schemas.openxmlformats.org/officeDocument/2006/relationships/diagramColors" Target="../diagrams/colors28.xml"/><Relationship Id="rId10" Type="http://schemas.openxmlformats.org/officeDocument/2006/relationships/diagramColors" Target="../diagrams/colors29.xml"/><Relationship Id="rId4" Type="http://schemas.openxmlformats.org/officeDocument/2006/relationships/diagramQuickStyle" Target="../diagrams/quickStyle28.xml"/><Relationship Id="rId9" Type="http://schemas.openxmlformats.org/officeDocument/2006/relationships/diagramQuickStyle" Target="../diagrams/quickStyle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1.xml"/><Relationship Id="rId3" Type="http://schemas.openxmlformats.org/officeDocument/2006/relationships/diagramLayout" Target="../diagrams/layout30.xml"/><Relationship Id="rId7" Type="http://schemas.openxmlformats.org/officeDocument/2006/relationships/diagramData" Target="../diagrams/data31.xml"/><Relationship Id="rId12" Type="http://schemas.openxmlformats.org/officeDocument/2006/relationships/image" Target="../media/image26.png"/><Relationship Id="rId2" Type="http://schemas.openxmlformats.org/officeDocument/2006/relationships/diagramData" Target="../diagrams/data30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0.xml"/><Relationship Id="rId11" Type="http://schemas.microsoft.com/office/2007/relationships/diagramDrawing" Target="../diagrams/drawing31.xml"/><Relationship Id="rId5" Type="http://schemas.openxmlformats.org/officeDocument/2006/relationships/diagramColors" Target="../diagrams/colors30.xml"/><Relationship Id="rId10" Type="http://schemas.openxmlformats.org/officeDocument/2006/relationships/diagramColors" Target="../diagrams/colors31.xml"/><Relationship Id="rId4" Type="http://schemas.openxmlformats.org/officeDocument/2006/relationships/diagramQuickStyle" Target="../diagrams/quickStyle30.xml"/><Relationship Id="rId9" Type="http://schemas.openxmlformats.org/officeDocument/2006/relationships/diagramQuickStyle" Target="../diagrams/quickStyle3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3.xml"/><Relationship Id="rId3" Type="http://schemas.openxmlformats.org/officeDocument/2006/relationships/diagramLayout" Target="../diagrams/layout32.xml"/><Relationship Id="rId7" Type="http://schemas.openxmlformats.org/officeDocument/2006/relationships/diagramData" Target="../diagrams/data33.xml"/><Relationship Id="rId12" Type="http://schemas.openxmlformats.org/officeDocument/2006/relationships/image" Target="../media/image27.png"/><Relationship Id="rId2" Type="http://schemas.openxmlformats.org/officeDocument/2006/relationships/diagramData" Target="../diagrams/data3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2.xml"/><Relationship Id="rId11" Type="http://schemas.microsoft.com/office/2007/relationships/diagramDrawing" Target="../diagrams/drawing33.xml"/><Relationship Id="rId5" Type="http://schemas.openxmlformats.org/officeDocument/2006/relationships/diagramColors" Target="../diagrams/colors32.xml"/><Relationship Id="rId10" Type="http://schemas.openxmlformats.org/officeDocument/2006/relationships/diagramColors" Target="../diagrams/colors33.xml"/><Relationship Id="rId4" Type="http://schemas.openxmlformats.org/officeDocument/2006/relationships/diagramQuickStyle" Target="../diagrams/quickStyle32.xml"/><Relationship Id="rId9" Type="http://schemas.openxmlformats.org/officeDocument/2006/relationships/diagramQuickStyle" Target="../diagrams/quickStyle33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5.xml"/><Relationship Id="rId3" Type="http://schemas.openxmlformats.org/officeDocument/2006/relationships/diagramLayout" Target="../diagrams/layout34.xml"/><Relationship Id="rId7" Type="http://schemas.openxmlformats.org/officeDocument/2006/relationships/diagramData" Target="../diagrams/data35.xml"/><Relationship Id="rId12" Type="http://schemas.openxmlformats.org/officeDocument/2006/relationships/image" Target="../media/image28.png"/><Relationship Id="rId2" Type="http://schemas.openxmlformats.org/officeDocument/2006/relationships/diagramData" Target="../diagrams/data34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4.xml"/><Relationship Id="rId11" Type="http://schemas.microsoft.com/office/2007/relationships/diagramDrawing" Target="../diagrams/drawing35.xml"/><Relationship Id="rId5" Type="http://schemas.openxmlformats.org/officeDocument/2006/relationships/diagramColors" Target="../diagrams/colors34.xml"/><Relationship Id="rId10" Type="http://schemas.openxmlformats.org/officeDocument/2006/relationships/diagramColors" Target="../diagrams/colors35.xml"/><Relationship Id="rId4" Type="http://schemas.openxmlformats.org/officeDocument/2006/relationships/diagramQuickStyle" Target="../diagrams/quickStyle34.xml"/><Relationship Id="rId9" Type="http://schemas.openxmlformats.org/officeDocument/2006/relationships/diagramQuickStyle" Target="../diagrams/quickStyle3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7.xml"/><Relationship Id="rId3" Type="http://schemas.openxmlformats.org/officeDocument/2006/relationships/diagramLayout" Target="../diagrams/layout36.xml"/><Relationship Id="rId7" Type="http://schemas.openxmlformats.org/officeDocument/2006/relationships/diagramData" Target="../diagrams/data37.xml"/><Relationship Id="rId12" Type="http://schemas.openxmlformats.org/officeDocument/2006/relationships/image" Target="../media/image29.png"/><Relationship Id="rId2" Type="http://schemas.openxmlformats.org/officeDocument/2006/relationships/diagramData" Target="../diagrams/data3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6.xml"/><Relationship Id="rId11" Type="http://schemas.microsoft.com/office/2007/relationships/diagramDrawing" Target="../diagrams/drawing37.xml"/><Relationship Id="rId5" Type="http://schemas.openxmlformats.org/officeDocument/2006/relationships/diagramColors" Target="../diagrams/colors36.xml"/><Relationship Id="rId10" Type="http://schemas.openxmlformats.org/officeDocument/2006/relationships/diagramColors" Target="../diagrams/colors37.xml"/><Relationship Id="rId4" Type="http://schemas.openxmlformats.org/officeDocument/2006/relationships/diagramQuickStyle" Target="../diagrams/quickStyle36.xml"/><Relationship Id="rId9" Type="http://schemas.openxmlformats.org/officeDocument/2006/relationships/diagramQuickStyle" Target="../diagrams/quickStyle3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9.xml"/><Relationship Id="rId3" Type="http://schemas.openxmlformats.org/officeDocument/2006/relationships/diagramLayout" Target="../diagrams/layout38.xml"/><Relationship Id="rId7" Type="http://schemas.openxmlformats.org/officeDocument/2006/relationships/diagramData" Target="../diagrams/data39.xml"/><Relationship Id="rId2" Type="http://schemas.openxmlformats.org/officeDocument/2006/relationships/diagramData" Target="../diagrams/data38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8.xml"/><Relationship Id="rId11" Type="http://schemas.microsoft.com/office/2007/relationships/diagramDrawing" Target="../diagrams/drawing39.xml"/><Relationship Id="rId5" Type="http://schemas.openxmlformats.org/officeDocument/2006/relationships/diagramColors" Target="../diagrams/colors38.xml"/><Relationship Id="rId10" Type="http://schemas.openxmlformats.org/officeDocument/2006/relationships/diagramColors" Target="../diagrams/colors39.xml"/><Relationship Id="rId4" Type="http://schemas.openxmlformats.org/officeDocument/2006/relationships/diagramQuickStyle" Target="../diagrams/quickStyle38.xml"/><Relationship Id="rId9" Type="http://schemas.openxmlformats.org/officeDocument/2006/relationships/diagramQuickStyle" Target="../diagrams/quickStyle3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0.xml"/><Relationship Id="rId7" Type="http://schemas.openxmlformats.org/officeDocument/2006/relationships/image" Target="../media/image30.png"/><Relationship Id="rId2" Type="http://schemas.openxmlformats.org/officeDocument/2006/relationships/diagramData" Target="../diagrams/data40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0.xml"/><Relationship Id="rId5" Type="http://schemas.openxmlformats.org/officeDocument/2006/relationships/diagramColors" Target="../diagrams/colors40.xml"/><Relationship Id="rId4" Type="http://schemas.openxmlformats.org/officeDocument/2006/relationships/diagramQuickStyle" Target="../diagrams/quickStyle4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1.xml"/><Relationship Id="rId7" Type="http://schemas.openxmlformats.org/officeDocument/2006/relationships/image" Target="../media/image31.png"/><Relationship Id="rId2" Type="http://schemas.openxmlformats.org/officeDocument/2006/relationships/diagramData" Target="../diagrams/data41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1.xml"/><Relationship Id="rId5" Type="http://schemas.openxmlformats.org/officeDocument/2006/relationships/diagramColors" Target="../diagrams/colors41.xml"/><Relationship Id="rId4" Type="http://schemas.openxmlformats.org/officeDocument/2006/relationships/diagramQuickStyle" Target="../diagrams/quickStyle4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2.xml"/><Relationship Id="rId7" Type="http://schemas.openxmlformats.org/officeDocument/2006/relationships/image" Target="../media/image32.png"/><Relationship Id="rId2" Type="http://schemas.openxmlformats.org/officeDocument/2006/relationships/diagramData" Target="../diagrams/data42.xml"/><Relationship Id="rId1" Type="http://schemas.openxmlformats.org/officeDocument/2006/relationships/slideLayout" Target="../slideLayouts/slideLayout18.xml"/><Relationship Id="rId6" Type="http://schemas.microsoft.com/office/2007/relationships/diagramDrawing" Target="../diagrams/drawing42.xml"/><Relationship Id="rId5" Type="http://schemas.openxmlformats.org/officeDocument/2006/relationships/diagramColors" Target="../diagrams/colors42.xml"/><Relationship Id="rId4" Type="http://schemas.openxmlformats.org/officeDocument/2006/relationships/diagramQuickStyle" Target="../diagrams/quickStyle4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3.xml"/><Relationship Id="rId7" Type="http://schemas.microsoft.com/office/2007/relationships/diagramDrawing" Target="../diagrams/drawing4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43.xml"/><Relationship Id="rId5" Type="http://schemas.openxmlformats.org/officeDocument/2006/relationships/diagramQuickStyle" Target="../diagrams/quickStyle43.xml"/><Relationship Id="rId4" Type="http://schemas.openxmlformats.org/officeDocument/2006/relationships/diagramLayout" Target="../diagrams/layout4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5.xml"/><Relationship Id="rId13" Type="http://schemas.openxmlformats.org/officeDocument/2006/relationships/diagramLayout" Target="../diagrams/layout46.xml"/><Relationship Id="rId3" Type="http://schemas.openxmlformats.org/officeDocument/2006/relationships/diagramLayout" Target="../diagrams/layout44.xml"/><Relationship Id="rId7" Type="http://schemas.openxmlformats.org/officeDocument/2006/relationships/diagramData" Target="../diagrams/data45.xml"/><Relationship Id="rId12" Type="http://schemas.openxmlformats.org/officeDocument/2006/relationships/diagramData" Target="../diagrams/data46.xml"/><Relationship Id="rId2" Type="http://schemas.openxmlformats.org/officeDocument/2006/relationships/diagramData" Target="../diagrams/data44.xml"/><Relationship Id="rId16" Type="http://schemas.microsoft.com/office/2007/relationships/diagramDrawing" Target="../diagrams/drawing46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44.xml"/><Relationship Id="rId11" Type="http://schemas.microsoft.com/office/2007/relationships/diagramDrawing" Target="../diagrams/drawing45.xml"/><Relationship Id="rId5" Type="http://schemas.openxmlformats.org/officeDocument/2006/relationships/diagramColors" Target="../diagrams/colors44.xml"/><Relationship Id="rId15" Type="http://schemas.openxmlformats.org/officeDocument/2006/relationships/diagramColors" Target="../diagrams/colors46.xml"/><Relationship Id="rId10" Type="http://schemas.openxmlformats.org/officeDocument/2006/relationships/diagramColors" Target="../diagrams/colors45.xml"/><Relationship Id="rId4" Type="http://schemas.openxmlformats.org/officeDocument/2006/relationships/diagramQuickStyle" Target="../diagrams/quickStyle44.xml"/><Relationship Id="rId9" Type="http://schemas.openxmlformats.org/officeDocument/2006/relationships/diagramQuickStyle" Target="../diagrams/quickStyle45.xml"/><Relationship Id="rId14" Type="http://schemas.openxmlformats.org/officeDocument/2006/relationships/diagramQuickStyle" Target="../diagrams/quickStyle4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lcmejia19" TargetMode="Externa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lcmejia19" TargetMode="Externa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13" Type="http://schemas.openxmlformats.org/officeDocument/2006/relationships/image" Target="../media/image12.png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12" Type="http://schemas.openxmlformats.org/officeDocument/2006/relationships/image" Target="../media/image11.png"/><Relationship Id="rId2" Type="http://schemas.openxmlformats.org/officeDocument/2006/relationships/diagramData" Target="../diagrams/data3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5" Type="http://schemas.openxmlformats.org/officeDocument/2006/relationships/image" Target="../media/image14.png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Relationship Id="rId1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.xml"/><Relationship Id="rId3" Type="http://schemas.openxmlformats.org/officeDocument/2006/relationships/diagramLayout" Target="../diagrams/layout5.xml"/><Relationship Id="rId7" Type="http://schemas.openxmlformats.org/officeDocument/2006/relationships/diagramData" Target="../diagrams/data6.xml"/><Relationship Id="rId12" Type="http://schemas.openxmlformats.org/officeDocument/2006/relationships/image" Target="../media/image16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5.xml"/><Relationship Id="rId11" Type="http://schemas.microsoft.com/office/2007/relationships/diagramDrawing" Target="../diagrams/drawing6.xml"/><Relationship Id="rId5" Type="http://schemas.openxmlformats.org/officeDocument/2006/relationships/diagramColors" Target="../diagrams/colors5.xml"/><Relationship Id="rId10" Type="http://schemas.openxmlformats.org/officeDocument/2006/relationships/diagramColors" Target="../diagrams/colors6.xml"/><Relationship Id="rId4" Type="http://schemas.openxmlformats.org/officeDocument/2006/relationships/diagramQuickStyle" Target="../diagrams/quickStyle5.xml"/><Relationship Id="rId9" Type="http://schemas.openxmlformats.org/officeDocument/2006/relationships/diagramQuickStyle" Target="../diagrams/quickStyle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12" Type="http://schemas.openxmlformats.org/officeDocument/2006/relationships/image" Target="../media/image17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3" Type="http://schemas.openxmlformats.org/officeDocument/2006/relationships/diagramLayout" Target="../diagrams/layout9.xml"/><Relationship Id="rId7" Type="http://schemas.openxmlformats.org/officeDocument/2006/relationships/diagramData" Target="../diagrams/data10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9.xml"/><Relationship Id="rId11" Type="http://schemas.microsoft.com/office/2007/relationships/diagramDrawing" Target="../diagrams/drawing10.xml"/><Relationship Id="rId5" Type="http://schemas.openxmlformats.org/officeDocument/2006/relationships/diagramColors" Target="../diagrams/colors9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9.xml"/><Relationship Id="rId9" Type="http://schemas.openxmlformats.org/officeDocument/2006/relationships/diagramQuickStyle" Target="../diagrams/quickStyle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xmlns="" id="{1C96F178-2030-4288-B1E9-56D0718EFA5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608538" y="390957"/>
            <a:ext cx="9372719" cy="1824025"/>
          </a:xfr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4400" b="1" dirty="0">
                <a:solidFill>
                  <a:srgbClr val="262626"/>
                </a:solidFill>
                <a:latin typeface="Calibri"/>
                <a:cs typeface="Calibri"/>
              </a:rPr>
              <a:t>Business Data </a:t>
            </a:r>
            <a:r>
              <a:rPr lang="es-ES" sz="4400" b="1" dirty="0" err="1">
                <a:solidFill>
                  <a:srgbClr val="262626"/>
                </a:solidFill>
                <a:latin typeface="Calibri"/>
                <a:cs typeface="Calibri"/>
              </a:rPr>
              <a:t>Analysis</a:t>
            </a:r>
            <a:r>
              <a:rPr lang="es-ES" sz="4400" b="1" dirty="0">
                <a:solidFill>
                  <a:srgbClr val="262626"/>
                </a:solidFill>
                <a:latin typeface="Calibri"/>
                <a:cs typeface="Calibri"/>
              </a:rPr>
              <a:t/>
            </a:r>
            <a:br>
              <a:rPr lang="es-ES" sz="4400" b="1" dirty="0">
                <a:solidFill>
                  <a:srgbClr val="262626"/>
                </a:solidFill>
                <a:latin typeface="Calibri"/>
                <a:cs typeface="Calibri"/>
              </a:rPr>
            </a:br>
            <a:r>
              <a:rPr lang="es-ES" sz="4400" b="1" dirty="0">
                <a:solidFill>
                  <a:srgbClr val="262626"/>
                </a:solidFill>
                <a:latin typeface="Calibri"/>
                <a:cs typeface="Calibri"/>
              </a:rPr>
              <a:t>con</a:t>
            </a:r>
            <a:br>
              <a:rPr lang="es-ES" sz="4400" b="1" dirty="0">
                <a:solidFill>
                  <a:srgbClr val="262626"/>
                </a:solidFill>
                <a:latin typeface="Calibri"/>
                <a:cs typeface="Calibri"/>
              </a:rPr>
            </a:br>
            <a:r>
              <a:rPr lang="es-ES" sz="4400" b="1" dirty="0">
                <a:solidFill>
                  <a:srgbClr val="262626"/>
                </a:solidFill>
                <a:latin typeface="Calibri"/>
                <a:cs typeface="Calibri"/>
              </a:rPr>
              <a:t>pandas y </a:t>
            </a:r>
            <a:r>
              <a:rPr lang="es-ES" sz="4400" b="1">
                <a:solidFill>
                  <a:srgbClr val="262626"/>
                </a:solidFill>
                <a:latin typeface="Calibri"/>
                <a:cs typeface="Calibri"/>
              </a:rPr>
              <a:t>numpy</a:t>
            </a:r>
            <a:endParaRPr lang="es-ES" sz="4400" b="1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xmlns="" id="{F7156127-7C8E-42A6-9B8B-96A6EB1CDFD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193321" y="3875597"/>
            <a:ext cx="10998679" cy="92015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fontAlgn="auto">
              <a:defRPr/>
            </a:pPr>
            <a:r>
              <a:rPr lang="en-GB" altLang="en-US" sz="2800" b="1" i="1" dirty="0">
                <a:solidFill>
                  <a:srgbClr val="000000"/>
                </a:solidFill>
                <a:latin typeface="Calibri"/>
                <a:cs typeface="Calibri"/>
              </a:rPr>
              <a:t>Luis Carlos </a:t>
            </a:r>
            <a:r>
              <a:rPr lang="en-GB" altLang="en-US" sz="2800" b="1" i="1" dirty="0" err="1">
                <a:solidFill>
                  <a:srgbClr val="000000"/>
                </a:solidFill>
                <a:latin typeface="Calibri"/>
                <a:cs typeface="Calibri"/>
              </a:rPr>
              <a:t>MejIa</a:t>
            </a:r>
            <a:r>
              <a:rPr lang="en-GB" altLang="en-US" sz="2800" b="1" i="1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GB" altLang="en-US" sz="2800" b="1" i="1" dirty="0" err="1">
                <a:solidFill>
                  <a:srgbClr val="000000"/>
                </a:solidFill>
                <a:latin typeface="Calibri"/>
                <a:cs typeface="Calibri"/>
              </a:rPr>
              <a:t>GarcIa</a:t>
            </a:r>
            <a:endParaRPr lang="en-GB" altLang="en-US" sz="2800" b="1" i="1" dirty="0">
              <a:solidFill>
                <a:srgbClr val="000000"/>
              </a:solidFill>
              <a:latin typeface="Calibri"/>
              <a:cs typeface="Calibri"/>
            </a:endParaRPr>
          </a:p>
          <a:p>
            <a:pPr fontAlgn="auto">
              <a:defRPr/>
            </a:pPr>
            <a:r>
              <a:rPr lang="en-GB" altLang="en-US" sz="2800" b="1" i="1" dirty="0">
                <a:solidFill>
                  <a:srgbClr val="000000"/>
                </a:solidFill>
                <a:latin typeface="Calibri"/>
                <a:cs typeface="Calibri"/>
              </a:rPr>
              <a:t>@LCMEJIA19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xmlns="" id="{3E5B2A1F-BEC6-4414-A55A-751259868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1843" y="5294175"/>
            <a:ext cx="981694" cy="991590"/>
          </a:xfrm>
          <a:prstGeom prst="rect">
            <a:avLst/>
          </a:prstGeom>
        </p:spPr>
      </p:pic>
      <p:pic>
        <p:nvPicPr>
          <p:cNvPr id="2" name="Picture 2" descr="A close up of a sign&#10;&#10;Description generated with high confidence">
            <a:extLst>
              <a:ext uri="{FF2B5EF4-FFF2-40B4-BE49-F238E27FC236}">
                <a16:creationId xmlns:a16="http://schemas.microsoft.com/office/drawing/2014/main" xmlns="" id="{131576A1-4AEF-4D07-889C-E8598C4D0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555" y="5265419"/>
            <a:ext cx="991590" cy="1021278"/>
          </a:xfrm>
          <a:prstGeom prst="rect">
            <a:avLst/>
          </a:prstGeom>
        </p:spPr>
      </p:pic>
      <p:pic>
        <p:nvPicPr>
          <p:cNvPr id="6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xmlns="" id="{130F9CF3-F495-4DEE-990B-0581C270E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230" y="4791031"/>
            <a:ext cx="4214282" cy="1498684"/>
          </a:xfrm>
          <a:prstGeom prst="rect">
            <a:avLst/>
          </a:prstGeom>
        </p:spPr>
      </p:pic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6662799-E913-4F47-9289-C1F1CE10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NI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¿Cuánto hemos crecido?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Diagrama 34">
            <a:extLst>
              <a:ext uri="{FF2B5EF4-FFF2-40B4-BE49-F238E27FC236}">
                <a16:creationId xmlns:a16="http://schemas.microsoft.com/office/drawing/2014/main" xmlns="" id="{7E9D159E-CA44-4F0A-8866-ED37E79553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3878748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" name="Imagen 2">
            <a:extLst>
              <a:ext uri="{FF2B5EF4-FFF2-40B4-BE49-F238E27FC236}">
                <a16:creationId xmlns:a16="http://schemas.microsoft.com/office/drawing/2014/main" xmlns="" id="{A3A18109-B240-429D-BF36-B71205DA065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2371725"/>
            <a:ext cx="5183188" cy="390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Forma libre 17">
            <a:extLst>
              <a:ext uri="{FF2B5EF4-FFF2-40B4-BE49-F238E27FC236}">
                <a16:creationId xmlns:a16="http://schemas.microsoft.com/office/drawing/2014/main" xmlns="" id="{F3324C41-6E5E-4DC4-8DE5-74F118739946}"/>
              </a:ext>
            </a:extLst>
          </p:cNvPr>
          <p:cNvSpPr/>
          <p:nvPr/>
        </p:nvSpPr>
        <p:spPr>
          <a:xfrm>
            <a:off x="1368425" y="2371725"/>
            <a:ext cx="1544638" cy="1081088"/>
          </a:xfrm>
          <a:custGeom>
            <a:avLst/>
            <a:gdLst>
              <a:gd name="connsiteX0" fmla="*/ 0 w 1544298"/>
              <a:gd name="connsiteY0" fmla="*/ 180196 h 1080958"/>
              <a:gd name="connsiteX1" fmla="*/ 180196 w 1544298"/>
              <a:gd name="connsiteY1" fmla="*/ 0 h 1080958"/>
              <a:gd name="connsiteX2" fmla="*/ 1364102 w 1544298"/>
              <a:gd name="connsiteY2" fmla="*/ 0 h 1080958"/>
              <a:gd name="connsiteX3" fmla="*/ 1544298 w 1544298"/>
              <a:gd name="connsiteY3" fmla="*/ 180196 h 1080958"/>
              <a:gd name="connsiteX4" fmla="*/ 1544298 w 1544298"/>
              <a:gd name="connsiteY4" fmla="*/ 900762 h 1080958"/>
              <a:gd name="connsiteX5" fmla="*/ 1364102 w 1544298"/>
              <a:gd name="connsiteY5" fmla="*/ 1080958 h 1080958"/>
              <a:gd name="connsiteX6" fmla="*/ 180196 w 1544298"/>
              <a:gd name="connsiteY6" fmla="*/ 1080958 h 1080958"/>
              <a:gd name="connsiteX7" fmla="*/ 0 w 1544298"/>
              <a:gd name="connsiteY7" fmla="*/ 900762 h 1080958"/>
              <a:gd name="connsiteX8" fmla="*/ 0 w 1544298"/>
              <a:gd name="connsiteY8" fmla="*/ 180196 h 108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4298" h="1080958">
                <a:moveTo>
                  <a:pt x="0" y="180196"/>
                </a:moveTo>
                <a:cubicBezTo>
                  <a:pt x="0" y="80676"/>
                  <a:pt x="80676" y="0"/>
                  <a:pt x="180196" y="0"/>
                </a:cubicBezTo>
                <a:lnTo>
                  <a:pt x="1364102" y="0"/>
                </a:lnTo>
                <a:cubicBezTo>
                  <a:pt x="1463622" y="0"/>
                  <a:pt x="1544298" y="80676"/>
                  <a:pt x="1544298" y="180196"/>
                </a:cubicBezTo>
                <a:lnTo>
                  <a:pt x="1544298" y="900762"/>
                </a:lnTo>
                <a:cubicBezTo>
                  <a:pt x="1544298" y="1000282"/>
                  <a:pt x="1463622" y="1080958"/>
                  <a:pt x="1364102" y="1080958"/>
                </a:cubicBezTo>
                <a:lnTo>
                  <a:pt x="180196" y="1080958"/>
                </a:lnTo>
                <a:cubicBezTo>
                  <a:pt x="80676" y="1080958"/>
                  <a:pt x="0" y="1000282"/>
                  <a:pt x="0" y="900762"/>
                </a:cubicBezTo>
                <a:lnTo>
                  <a:pt x="0" y="18019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9928" tIns="109928" rIns="109928" bIns="109928" spcCol="1270" anchor="ctr"/>
          <a:lstStyle/>
          <a:p>
            <a:pPr algn="ctr" defTabSz="66675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1500" dirty="0"/>
              <a:t>30,000  al mes transacciones para 1 operador</a:t>
            </a:r>
          </a:p>
        </p:txBody>
      </p:sp>
      <p:sp>
        <p:nvSpPr>
          <p:cNvPr id="19" name="Forma libre 18">
            <a:extLst>
              <a:ext uri="{FF2B5EF4-FFF2-40B4-BE49-F238E27FC236}">
                <a16:creationId xmlns:a16="http://schemas.microsoft.com/office/drawing/2014/main" xmlns="" id="{3225D975-0835-4781-BCBD-3FCEF140B6E0}"/>
              </a:ext>
            </a:extLst>
          </p:cNvPr>
          <p:cNvSpPr/>
          <p:nvPr/>
        </p:nvSpPr>
        <p:spPr>
          <a:xfrm>
            <a:off x="2913063" y="2474913"/>
            <a:ext cx="1122362" cy="874712"/>
          </a:xfrm>
          <a:custGeom>
            <a:avLst/>
            <a:gdLst>
              <a:gd name="connsiteX0" fmla="*/ 0 w 1123175"/>
              <a:gd name="connsiteY0" fmla="*/ 0 h 873678"/>
              <a:gd name="connsiteX1" fmla="*/ 1123175 w 1123175"/>
              <a:gd name="connsiteY1" fmla="*/ 0 h 873678"/>
              <a:gd name="connsiteX2" fmla="*/ 1123175 w 1123175"/>
              <a:gd name="connsiteY2" fmla="*/ 873678 h 873678"/>
              <a:gd name="connsiteX3" fmla="*/ 0 w 1123175"/>
              <a:gd name="connsiteY3" fmla="*/ 873678 h 873678"/>
              <a:gd name="connsiteX4" fmla="*/ 0 w 1123175"/>
              <a:gd name="connsiteY4" fmla="*/ 0 h 87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175" h="873678">
                <a:moveTo>
                  <a:pt x="0" y="0"/>
                </a:moveTo>
                <a:lnTo>
                  <a:pt x="1123175" y="0"/>
                </a:lnTo>
                <a:lnTo>
                  <a:pt x="1123175" y="873678"/>
                </a:lnTo>
                <a:lnTo>
                  <a:pt x="0" y="8736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57150" tIns="57150" rIns="57150" bIns="57150" spcCol="1270" anchor="ctr"/>
          <a:lstStyle/>
          <a:p>
            <a:pPr marL="114300" lvl="1" indent="-114300" defTabSz="533400" eaLnBrk="1" fontAlgn="auto" hangingPunct="1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/>
              <a:t>2012</a:t>
            </a:r>
          </a:p>
        </p:txBody>
      </p:sp>
      <p:sp>
        <p:nvSpPr>
          <p:cNvPr id="21" name="Forma libre 20">
            <a:extLst>
              <a:ext uri="{FF2B5EF4-FFF2-40B4-BE49-F238E27FC236}">
                <a16:creationId xmlns:a16="http://schemas.microsoft.com/office/drawing/2014/main" xmlns="" id="{10F416EA-E87D-4D64-A903-F4D4C37967A5}"/>
              </a:ext>
            </a:extLst>
          </p:cNvPr>
          <p:cNvSpPr/>
          <p:nvPr/>
        </p:nvSpPr>
        <p:spPr>
          <a:xfrm>
            <a:off x="3370263" y="4840288"/>
            <a:ext cx="1123950" cy="873125"/>
          </a:xfrm>
          <a:custGeom>
            <a:avLst/>
            <a:gdLst>
              <a:gd name="connsiteX0" fmla="*/ 0 w 1123175"/>
              <a:gd name="connsiteY0" fmla="*/ 0 h 873678"/>
              <a:gd name="connsiteX1" fmla="*/ 1123175 w 1123175"/>
              <a:gd name="connsiteY1" fmla="*/ 0 h 873678"/>
              <a:gd name="connsiteX2" fmla="*/ 1123175 w 1123175"/>
              <a:gd name="connsiteY2" fmla="*/ 873678 h 873678"/>
              <a:gd name="connsiteX3" fmla="*/ 0 w 1123175"/>
              <a:gd name="connsiteY3" fmla="*/ 873678 h 873678"/>
              <a:gd name="connsiteX4" fmla="*/ 0 w 1123175"/>
              <a:gd name="connsiteY4" fmla="*/ 0 h 87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175" h="873678">
                <a:moveTo>
                  <a:pt x="0" y="0"/>
                </a:moveTo>
                <a:lnTo>
                  <a:pt x="1123175" y="0"/>
                </a:lnTo>
                <a:lnTo>
                  <a:pt x="1123175" y="873678"/>
                </a:lnTo>
                <a:lnTo>
                  <a:pt x="0" y="8736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21920" tIns="121920" rIns="121920" bIns="121920" spcCol="1270" anchor="ctr"/>
          <a:lstStyle/>
          <a:p>
            <a:pPr marL="228600" lvl="1" indent="-228600" defTabSz="1111250" eaLnBrk="1" fontAlgn="auto" hangingPunct="1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2500" dirty="0"/>
              <a:t>2018</a:t>
            </a:r>
          </a:p>
        </p:txBody>
      </p:sp>
      <p:sp>
        <p:nvSpPr>
          <p:cNvPr id="23" name="Flecha doblada hacia arriba 22">
            <a:extLst>
              <a:ext uri="{FF2B5EF4-FFF2-40B4-BE49-F238E27FC236}">
                <a16:creationId xmlns:a16="http://schemas.microsoft.com/office/drawing/2014/main" xmlns="" id="{AFFEDD80-88B4-486B-B82F-1667594B1AF9}"/>
              </a:ext>
            </a:extLst>
          </p:cNvPr>
          <p:cNvSpPr/>
          <p:nvPr/>
        </p:nvSpPr>
        <p:spPr>
          <a:xfrm rot="5400000">
            <a:off x="1860550" y="3455988"/>
            <a:ext cx="917575" cy="104457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xmlns="" id="{43660F3D-04E8-4799-BDFA-00CB766CE9AB}"/>
              </a:ext>
            </a:extLst>
          </p:cNvPr>
          <p:cNvSpPr/>
          <p:nvPr/>
        </p:nvSpPr>
        <p:spPr>
          <a:xfrm>
            <a:off x="2913063" y="3556000"/>
            <a:ext cx="2039937" cy="1284288"/>
          </a:xfrm>
          <a:custGeom>
            <a:avLst/>
            <a:gdLst>
              <a:gd name="connsiteX0" fmla="*/ 0 w 2039879"/>
              <a:gd name="connsiteY0" fmla="*/ 214031 h 1283930"/>
              <a:gd name="connsiteX1" fmla="*/ 214031 w 2039879"/>
              <a:gd name="connsiteY1" fmla="*/ 0 h 1283930"/>
              <a:gd name="connsiteX2" fmla="*/ 1825848 w 2039879"/>
              <a:gd name="connsiteY2" fmla="*/ 0 h 1283930"/>
              <a:gd name="connsiteX3" fmla="*/ 2039879 w 2039879"/>
              <a:gd name="connsiteY3" fmla="*/ 214031 h 1283930"/>
              <a:gd name="connsiteX4" fmla="*/ 2039879 w 2039879"/>
              <a:gd name="connsiteY4" fmla="*/ 1069899 h 1283930"/>
              <a:gd name="connsiteX5" fmla="*/ 1825848 w 2039879"/>
              <a:gd name="connsiteY5" fmla="*/ 1283930 h 1283930"/>
              <a:gd name="connsiteX6" fmla="*/ 214031 w 2039879"/>
              <a:gd name="connsiteY6" fmla="*/ 1283930 h 1283930"/>
              <a:gd name="connsiteX7" fmla="*/ 0 w 2039879"/>
              <a:gd name="connsiteY7" fmla="*/ 1069899 h 1283930"/>
              <a:gd name="connsiteX8" fmla="*/ 0 w 2039879"/>
              <a:gd name="connsiteY8" fmla="*/ 214031 h 128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79" h="1283930">
                <a:moveTo>
                  <a:pt x="0" y="214031"/>
                </a:moveTo>
                <a:cubicBezTo>
                  <a:pt x="0" y="95825"/>
                  <a:pt x="95825" y="0"/>
                  <a:pt x="214031" y="0"/>
                </a:cubicBezTo>
                <a:lnTo>
                  <a:pt x="1825848" y="0"/>
                </a:lnTo>
                <a:cubicBezTo>
                  <a:pt x="1944054" y="0"/>
                  <a:pt x="2039879" y="95825"/>
                  <a:pt x="2039879" y="214031"/>
                </a:cubicBezTo>
                <a:lnTo>
                  <a:pt x="2039879" y="1069899"/>
                </a:lnTo>
                <a:cubicBezTo>
                  <a:pt x="2039879" y="1188105"/>
                  <a:pt x="1944054" y="1283930"/>
                  <a:pt x="1825848" y="1283930"/>
                </a:cubicBezTo>
                <a:lnTo>
                  <a:pt x="214031" y="1283930"/>
                </a:lnTo>
                <a:cubicBezTo>
                  <a:pt x="95825" y="1283930"/>
                  <a:pt x="0" y="1188105"/>
                  <a:pt x="0" y="1069899"/>
                </a:cubicBezTo>
                <a:lnTo>
                  <a:pt x="0" y="21403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54128" tIns="154128" rIns="154128" bIns="154128" spcCol="1270" anchor="ctr"/>
          <a:lstStyle/>
          <a:p>
            <a:pPr algn="ctr" defTabSz="10668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2400" dirty="0"/>
              <a:t>20millones de transacciones diarias</a:t>
            </a:r>
          </a:p>
        </p:txBody>
      </p:sp>
      <p:graphicFrame>
        <p:nvGraphicFramePr>
          <p:cNvPr id="4" name="Diagrama 34">
            <a:extLst>
              <a:ext uri="{FF2B5EF4-FFF2-40B4-BE49-F238E27FC236}">
                <a16:creationId xmlns:a16="http://schemas.microsoft.com/office/drawing/2014/main" xmlns="" id="{9A45610B-DAC7-4CDA-BA03-389AD6E0DF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960322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CuadroTexto 11"/>
          <p:cNvSpPr txBox="1"/>
          <p:nvPr/>
        </p:nvSpPr>
        <p:spPr>
          <a:xfrm>
            <a:off x="7586694" y="6538833"/>
            <a:ext cx="356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NI" dirty="0">
                <a:solidFill>
                  <a:schemeClr val="bg1"/>
                </a:solidFill>
              </a:rPr>
              <a:t>Datos sobre negocio local Nicaragua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xmlns="" id="{DA9D286F-AB72-48BF-AFD6-2093D972F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2699421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/>
            <a:endParaRPr lang="es-ES" dirty="0">
              <a:solidFill>
                <a:schemeClr val="tx1"/>
              </a:solidFill>
              <a:cs typeface="Calibri"/>
            </a:endParaRP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9804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936FF97-96A5-41A1-A033-8989B4A6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NI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¿Cuánto ha crecido la infraestructura?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xmlns="" id="{EFECA279-4A15-461F-8239-D769B3B9875F}"/>
              </a:ext>
            </a:extLst>
          </p:cNvPr>
          <p:cNvSpPr/>
          <p:nvPr/>
        </p:nvSpPr>
        <p:spPr>
          <a:xfrm>
            <a:off x="1368425" y="2371725"/>
            <a:ext cx="1544638" cy="1081088"/>
          </a:xfrm>
          <a:custGeom>
            <a:avLst/>
            <a:gdLst>
              <a:gd name="connsiteX0" fmla="*/ 0 w 1544298"/>
              <a:gd name="connsiteY0" fmla="*/ 180196 h 1080958"/>
              <a:gd name="connsiteX1" fmla="*/ 180196 w 1544298"/>
              <a:gd name="connsiteY1" fmla="*/ 0 h 1080958"/>
              <a:gd name="connsiteX2" fmla="*/ 1364102 w 1544298"/>
              <a:gd name="connsiteY2" fmla="*/ 0 h 1080958"/>
              <a:gd name="connsiteX3" fmla="*/ 1544298 w 1544298"/>
              <a:gd name="connsiteY3" fmla="*/ 180196 h 1080958"/>
              <a:gd name="connsiteX4" fmla="*/ 1544298 w 1544298"/>
              <a:gd name="connsiteY4" fmla="*/ 900762 h 1080958"/>
              <a:gd name="connsiteX5" fmla="*/ 1364102 w 1544298"/>
              <a:gd name="connsiteY5" fmla="*/ 1080958 h 1080958"/>
              <a:gd name="connsiteX6" fmla="*/ 180196 w 1544298"/>
              <a:gd name="connsiteY6" fmla="*/ 1080958 h 1080958"/>
              <a:gd name="connsiteX7" fmla="*/ 0 w 1544298"/>
              <a:gd name="connsiteY7" fmla="*/ 900762 h 1080958"/>
              <a:gd name="connsiteX8" fmla="*/ 0 w 1544298"/>
              <a:gd name="connsiteY8" fmla="*/ 180196 h 1080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44298" h="1080958">
                <a:moveTo>
                  <a:pt x="0" y="180196"/>
                </a:moveTo>
                <a:cubicBezTo>
                  <a:pt x="0" y="80676"/>
                  <a:pt x="80676" y="0"/>
                  <a:pt x="180196" y="0"/>
                </a:cubicBezTo>
                <a:lnTo>
                  <a:pt x="1364102" y="0"/>
                </a:lnTo>
                <a:cubicBezTo>
                  <a:pt x="1463622" y="0"/>
                  <a:pt x="1544298" y="80676"/>
                  <a:pt x="1544298" y="180196"/>
                </a:cubicBezTo>
                <a:lnTo>
                  <a:pt x="1544298" y="900762"/>
                </a:lnTo>
                <a:cubicBezTo>
                  <a:pt x="1544298" y="1000282"/>
                  <a:pt x="1463622" y="1080958"/>
                  <a:pt x="1364102" y="1080958"/>
                </a:cubicBezTo>
                <a:lnTo>
                  <a:pt x="180196" y="1080958"/>
                </a:lnTo>
                <a:cubicBezTo>
                  <a:pt x="80676" y="1080958"/>
                  <a:pt x="0" y="1000282"/>
                  <a:pt x="0" y="900762"/>
                </a:cubicBezTo>
                <a:lnTo>
                  <a:pt x="0" y="18019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09928" tIns="109928" rIns="109928" bIns="109928" spcCol="1270" anchor="ctr"/>
          <a:lstStyle/>
          <a:p>
            <a:pPr algn="ctr" defTabSz="66675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1500" dirty="0"/>
              <a:t>2 servidores </a:t>
            </a:r>
            <a:r>
              <a:rPr lang="es-ES" sz="1500" dirty="0" err="1"/>
              <a:t>cloud</a:t>
            </a:r>
            <a:endParaRPr lang="es-ES" sz="1500" dirty="0"/>
          </a:p>
          <a:p>
            <a:pPr algn="ctr" defTabSz="66675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1500" dirty="0"/>
              <a:t>1 servidor dedicado</a:t>
            </a:r>
          </a:p>
        </p:txBody>
      </p:sp>
      <p:sp>
        <p:nvSpPr>
          <p:cNvPr id="19" name="Forma libre 18">
            <a:extLst>
              <a:ext uri="{FF2B5EF4-FFF2-40B4-BE49-F238E27FC236}">
                <a16:creationId xmlns:a16="http://schemas.microsoft.com/office/drawing/2014/main" xmlns="" id="{5B361C2E-13A1-4934-BA8A-78A2776CEC62}"/>
              </a:ext>
            </a:extLst>
          </p:cNvPr>
          <p:cNvSpPr/>
          <p:nvPr/>
        </p:nvSpPr>
        <p:spPr>
          <a:xfrm>
            <a:off x="2913063" y="2474913"/>
            <a:ext cx="1122362" cy="874712"/>
          </a:xfrm>
          <a:custGeom>
            <a:avLst/>
            <a:gdLst>
              <a:gd name="connsiteX0" fmla="*/ 0 w 1123175"/>
              <a:gd name="connsiteY0" fmla="*/ 0 h 873678"/>
              <a:gd name="connsiteX1" fmla="*/ 1123175 w 1123175"/>
              <a:gd name="connsiteY1" fmla="*/ 0 h 873678"/>
              <a:gd name="connsiteX2" fmla="*/ 1123175 w 1123175"/>
              <a:gd name="connsiteY2" fmla="*/ 873678 h 873678"/>
              <a:gd name="connsiteX3" fmla="*/ 0 w 1123175"/>
              <a:gd name="connsiteY3" fmla="*/ 873678 h 873678"/>
              <a:gd name="connsiteX4" fmla="*/ 0 w 1123175"/>
              <a:gd name="connsiteY4" fmla="*/ 0 h 87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175" h="873678">
                <a:moveTo>
                  <a:pt x="0" y="0"/>
                </a:moveTo>
                <a:lnTo>
                  <a:pt x="1123175" y="0"/>
                </a:lnTo>
                <a:lnTo>
                  <a:pt x="1123175" y="873678"/>
                </a:lnTo>
                <a:lnTo>
                  <a:pt x="0" y="8736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57150" tIns="57150" rIns="57150" bIns="57150" spcCol="1270" anchor="ctr"/>
          <a:lstStyle/>
          <a:p>
            <a:pPr marL="114300" lvl="1" indent="-114300" defTabSz="533400" eaLnBrk="1" fontAlgn="auto" hangingPunct="1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/>
              <a:t>2012</a:t>
            </a:r>
          </a:p>
        </p:txBody>
      </p:sp>
      <p:sp>
        <p:nvSpPr>
          <p:cNvPr id="21" name="Forma libre 20">
            <a:extLst>
              <a:ext uri="{FF2B5EF4-FFF2-40B4-BE49-F238E27FC236}">
                <a16:creationId xmlns:a16="http://schemas.microsoft.com/office/drawing/2014/main" xmlns="" id="{F77CCFFB-BD2C-4723-90C1-68AA6ACFFEA4}"/>
              </a:ext>
            </a:extLst>
          </p:cNvPr>
          <p:cNvSpPr/>
          <p:nvPr/>
        </p:nvSpPr>
        <p:spPr>
          <a:xfrm>
            <a:off x="3370263" y="4840288"/>
            <a:ext cx="1257814" cy="873125"/>
          </a:xfrm>
          <a:custGeom>
            <a:avLst/>
            <a:gdLst>
              <a:gd name="connsiteX0" fmla="*/ 0 w 1123175"/>
              <a:gd name="connsiteY0" fmla="*/ 0 h 873678"/>
              <a:gd name="connsiteX1" fmla="*/ 1123175 w 1123175"/>
              <a:gd name="connsiteY1" fmla="*/ 0 h 873678"/>
              <a:gd name="connsiteX2" fmla="*/ 1123175 w 1123175"/>
              <a:gd name="connsiteY2" fmla="*/ 873678 h 873678"/>
              <a:gd name="connsiteX3" fmla="*/ 0 w 1123175"/>
              <a:gd name="connsiteY3" fmla="*/ 873678 h 873678"/>
              <a:gd name="connsiteX4" fmla="*/ 0 w 1123175"/>
              <a:gd name="connsiteY4" fmla="*/ 0 h 87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175" h="873678">
                <a:moveTo>
                  <a:pt x="0" y="0"/>
                </a:moveTo>
                <a:lnTo>
                  <a:pt x="1123175" y="0"/>
                </a:lnTo>
                <a:lnTo>
                  <a:pt x="1123175" y="873678"/>
                </a:lnTo>
                <a:lnTo>
                  <a:pt x="0" y="8736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121920" tIns="121920" rIns="121920" bIns="121920" spcCol="1270" anchor="ctr"/>
          <a:lstStyle/>
          <a:p>
            <a:pPr marL="342900" lvl="1" indent="-342900" defTabSz="1111250" eaLnBrk="1" fontAlgn="auto" hangingPunct="1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2500" dirty="0"/>
              <a:t>2018</a:t>
            </a:r>
            <a:endParaRPr lang="en-US" dirty="0"/>
          </a:p>
        </p:txBody>
      </p:sp>
      <p:sp>
        <p:nvSpPr>
          <p:cNvPr id="23" name="Flecha doblada hacia arriba 22">
            <a:extLst>
              <a:ext uri="{FF2B5EF4-FFF2-40B4-BE49-F238E27FC236}">
                <a16:creationId xmlns:a16="http://schemas.microsoft.com/office/drawing/2014/main" xmlns="" id="{CCA77B40-50D9-4736-A047-7C121BFC5199}"/>
              </a:ext>
            </a:extLst>
          </p:cNvPr>
          <p:cNvSpPr/>
          <p:nvPr/>
        </p:nvSpPr>
        <p:spPr>
          <a:xfrm rot="5400000">
            <a:off x="1860550" y="3455988"/>
            <a:ext cx="917575" cy="1044575"/>
          </a:xfrm>
          <a:prstGeom prst="bentUpArrow">
            <a:avLst>
              <a:gd name="adj1" fmla="val 32840"/>
              <a:gd name="adj2" fmla="val 25000"/>
              <a:gd name="adj3" fmla="val 35780"/>
            </a:avLst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4" name="Forma libre 23">
            <a:extLst>
              <a:ext uri="{FF2B5EF4-FFF2-40B4-BE49-F238E27FC236}">
                <a16:creationId xmlns:a16="http://schemas.microsoft.com/office/drawing/2014/main" xmlns="" id="{59462642-90CD-4451-A755-06371ECF6158}"/>
              </a:ext>
            </a:extLst>
          </p:cNvPr>
          <p:cNvSpPr/>
          <p:nvPr/>
        </p:nvSpPr>
        <p:spPr>
          <a:xfrm>
            <a:off x="2913063" y="3225800"/>
            <a:ext cx="2392362" cy="1614488"/>
          </a:xfrm>
          <a:custGeom>
            <a:avLst/>
            <a:gdLst>
              <a:gd name="connsiteX0" fmla="*/ 0 w 2039879"/>
              <a:gd name="connsiteY0" fmla="*/ 214031 h 1283930"/>
              <a:gd name="connsiteX1" fmla="*/ 214031 w 2039879"/>
              <a:gd name="connsiteY1" fmla="*/ 0 h 1283930"/>
              <a:gd name="connsiteX2" fmla="*/ 1825848 w 2039879"/>
              <a:gd name="connsiteY2" fmla="*/ 0 h 1283930"/>
              <a:gd name="connsiteX3" fmla="*/ 2039879 w 2039879"/>
              <a:gd name="connsiteY3" fmla="*/ 214031 h 1283930"/>
              <a:gd name="connsiteX4" fmla="*/ 2039879 w 2039879"/>
              <a:gd name="connsiteY4" fmla="*/ 1069899 h 1283930"/>
              <a:gd name="connsiteX5" fmla="*/ 1825848 w 2039879"/>
              <a:gd name="connsiteY5" fmla="*/ 1283930 h 1283930"/>
              <a:gd name="connsiteX6" fmla="*/ 214031 w 2039879"/>
              <a:gd name="connsiteY6" fmla="*/ 1283930 h 1283930"/>
              <a:gd name="connsiteX7" fmla="*/ 0 w 2039879"/>
              <a:gd name="connsiteY7" fmla="*/ 1069899 h 1283930"/>
              <a:gd name="connsiteX8" fmla="*/ 0 w 2039879"/>
              <a:gd name="connsiteY8" fmla="*/ 214031 h 1283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9879" h="1283930">
                <a:moveTo>
                  <a:pt x="0" y="214031"/>
                </a:moveTo>
                <a:cubicBezTo>
                  <a:pt x="0" y="95825"/>
                  <a:pt x="95825" y="0"/>
                  <a:pt x="214031" y="0"/>
                </a:cubicBezTo>
                <a:lnTo>
                  <a:pt x="1825848" y="0"/>
                </a:lnTo>
                <a:cubicBezTo>
                  <a:pt x="1944054" y="0"/>
                  <a:pt x="2039879" y="95825"/>
                  <a:pt x="2039879" y="214031"/>
                </a:cubicBezTo>
                <a:lnTo>
                  <a:pt x="2039879" y="1069899"/>
                </a:lnTo>
                <a:cubicBezTo>
                  <a:pt x="2039879" y="1188105"/>
                  <a:pt x="1944054" y="1283930"/>
                  <a:pt x="1825848" y="1283930"/>
                </a:cubicBezTo>
                <a:lnTo>
                  <a:pt x="214031" y="1283930"/>
                </a:lnTo>
                <a:cubicBezTo>
                  <a:pt x="95825" y="1283930"/>
                  <a:pt x="0" y="1188105"/>
                  <a:pt x="0" y="1069899"/>
                </a:cubicBezTo>
                <a:lnTo>
                  <a:pt x="0" y="214031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lIns="154128" tIns="154128" rIns="154128" bIns="154128" spcCol="1270" anchor="ctr"/>
          <a:lstStyle/>
          <a:p>
            <a:pPr algn="ctr" defTabSz="1066800" eaLnBrk="1" fontAlgn="auto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es-ES" sz="2400" dirty="0"/>
              <a:t>24servidores </a:t>
            </a:r>
            <a:r>
              <a:rPr lang="es-ES" sz="2400" dirty="0" err="1"/>
              <a:t>cloud</a:t>
            </a:r>
          </a:p>
        </p:txBody>
      </p:sp>
      <p:pic>
        <p:nvPicPr>
          <p:cNvPr id="12297" name="Picture 2" descr="http://www.minepark.net/wp-content/uploads/2015/03/servers.png">
            <a:extLst>
              <a:ext uri="{FF2B5EF4-FFF2-40B4-BE49-F238E27FC236}">
                <a16:creationId xmlns:a16="http://schemas.microsoft.com/office/drawing/2014/main" xmlns="" id="{12F8A29B-E6CF-4BE1-9EFB-0A7C09326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163" y="2200275"/>
            <a:ext cx="4546600" cy="2919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Diagrama 34">
            <a:extLst>
              <a:ext uri="{FF2B5EF4-FFF2-40B4-BE49-F238E27FC236}">
                <a16:creationId xmlns:a16="http://schemas.microsoft.com/office/drawing/2014/main" xmlns="" id="{BED6089B-4CC6-4FE0-AB1A-322660717B7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74646086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Diagrama 34">
            <a:extLst>
              <a:ext uri="{FF2B5EF4-FFF2-40B4-BE49-F238E27FC236}">
                <a16:creationId xmlns:a16="http://schemas.microsoft.com/office/drawing/2014/main" xmlns="" id="{6668F4AC-FB59-4F1F-B508-43E310FAE6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4316571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CuadroTexto 10"/>
          <p:cNvSpPr txBox="1"/>
          <p:nvPr/>
        </p:nvSpPr>
        <p:spPr>
          <a:xfrm>
            <a:off x="7587011" y="6488668"/>
            <a:ext cx="3568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NI" dirty="0">
                <a:solidFill>
                  <a:schemeClr val="bg1"/>
                </a:solidFill>
              </a:rPr>
              <a:t>Datos sobre negocio local Nicaragua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2487745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ítulo 1">
            <a:extLst>
              <a:ext uri="{FF2B5EF4-FFF2-40B4-BE49-F238E27FC236}">
                <a16:creationId xmlns:a16="http://schemas.microsoft.com/office/drawing/2014/main" xmlns="" id="{E1D7E06D-8098-41B6-9546-97FEADAC4D21}"/>
              </a:ext>
            </a:extLst>
          </p:cNvPr>
          <p:cNvSpPr>
            <a:spLocks noGrp="1"/>
          </p:cNvSpPr>
          <p:nvPr/>
        </p:nvSpPr>
        <p:spPr>
          <a:xfrm>
            <a:off x="1485900" y="96097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NI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 Puede Python formar parte de las herramientas diarias de su negocio?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0455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De Pandas a Excel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5257153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0456293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5" name="Imagen 1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F6F4566E-F847-4DC6-B800-010995551AF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531" b="6225"/>
          <a:stretch/>
        </p:blipFill>
        <p:spPr>
          <a:xfrm>
            <a:off x="1101304" y="1872835"/>
            <a:ext cx="10136671" cy="4253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De Pandas a CSV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Imagen 3">
            <a:extLst>
              <a:ext uri="{FF2B5EF4-FFF2-40B4-BE49-F238E27FC236}">
                <a16:creationId xmlns:a16="http://schemas.microsoft.com/office/drawing/2014/main" xmlns="" id="{A91BC7F3-28C0-4B45-B699-565DFCC1F044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6" r="24121" b="568"/>
          <a:stretch/>
        </p:blipFill>
        <p:spPr>
          <a:xfrm>
            <a:off x="1097964" y="2068229"/>
            <a:ext cx="10112958" cy="259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521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Resumen de Ventas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91"/>
          <a:stretch/>
        </p:blipFill>
        <p:spPr>
          <a:xfrm>
            <a:off x="1097281" y="2114550"/>
            <a:ext cx="10058399" cy="352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38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Resumen de Ventas</a:t>
            </a:r>
            <a:r>
              <a:rPr lang="es-NI" dirty="0">
                <a:cs typeface="Calibri Light"/>
              </a:rPr>
              <a:t> (Detalle)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cs typeface="Calibri Light"/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091" b="25710"/>
          <a:stretch/>
        </p:blipFill>
        <p:spPr>
          <a:xfrm>
            <a:off x="1097280" y="1871145"/>
            <a:ext cx="10058400" cy="4473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91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/>
              <a:t>Resumen de Ventas</a:t>
            </a:r>
            <a:endParaRPr 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90" r="45795"/>
          <a:stretch/>
        </p:blipFill>
        <p:spPr>
          <a:xfrm>
            <a:off x="1097280" y="2354580"/>
            <a:ext cx="8135497" cy="196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65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Base de datos con Django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455"/>
          <a:stretch/>
        </p:blipFill>
        <p:spPr>
          <a:xfrm>
            <a:off x="1097279" y="2011680"/>
            <a:ext cx="9995883" cy="377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00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Procesando</a:t>
            </a:r>
            <a:r>
              <a:rPr lang="es-NI" dirty="0">
                <a:cs typeface="Calibri Light"/>
              </a:rPr>
              <a:t> +1millón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6" name="Imagen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98F8E461-6AAD-4EE1-8378-002235DBC1E0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-29" r="7918" b="1408"/>
          <a:stretch/>
        </p:blipFill>
        <p:spPr>
          <a:xfrm>
            <a:off x="1098343" y="1888454"/>
            <a:ext cx="10105455" cy="324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83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6662799-E913-4F47-9289-C1F1CE10D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>
                <a:latin typeface="Calibri"/>
                <a:cs typeface="Calibri"/>
              </a:rPr>
              <a:t>Soy de Nicaragua</a:t>
            </a:r>
            <a:endParaRPr lang="en-US">
              <a:solidFill>
                <a:srgbClr val="404040"/>
              </a:solidFill>
              <a:latin typeface="Calibri"/>
              <a:cs typeface="Calibri"/>
            </a:endParaRPr>
          </a:p>
        </p:txBody>
      </p:sp>
      <p:pic>
        <p:nvPicPr>
          <p:cNvPr id="4" name="Picture 8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xmlns="" id="{217EC11E-E4A0-41D0-B063-E65542075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8557" y="1788389"/>
            <a:ext cx="5521792" cy="4022725"/>
          </a:xfrm>
          <a:prstGeom prst="rect">
            <a:avLst/>
          </a:prstGeom>
        </p:spPr>
      </p:pic>
      <p:sp>
        <p:nvSpPr>
          <p:cNvPr id="19" name="Forma libre 18">
            <a:extLst>
              <a:ext uri="{FF2B5EF4-FFF2-40B4-BE49-F238E27FC236}">
                <a16:creationId xmlns:a16="http://schemas.microsoft.com/office/drawing/2014/main" xmlns="" id="{3225D975-0835-4781-BCBD-3FCEF140B6E0}"/>
              </a:ext>
            </a:extLst>
          </p:cNvPr>
          <p:cNvSpPr/>
          <p:nvPr/>
        </p:nvSpPr>
        <p:spPr>
          <a:xfrm>
            <a:off x="2913063" y="2474913"/>
            <a:ext cx="1122362" cy="874712"/>
          </a:xfrm>
          <a:custGeom>
            <a:avLst/>
            <a:gdLst>
              <a:gd name="connsiteX0" fmla="*/ 0 w 1123175"/>
              <a:gd name="connsiteY0" fmla="*/ 0 h 873678"/>
              <a:gd name="connsiteX1" fmla="*/ 1123175 w 1123175"/>
              <a:gd name="connsiteY1" fmla="*/ 0 h 873678"/>
              <a:gd name="connsiteX2" fmla="*/ 1123175 w 1123175"/>
              <a:gd name="connsiteY2" fmla="*/ 873678 h 873678"/>
              <a:gd name="connsiteX3" fmla="*/ 0 w 1123175"/>
              <a:gd name="connsiteY3" fmla="*/ 873678 h 873678"/>
              <a:gd name="connsiteX4" fmla="*/ 0 w 1123175"/>
              <a:gd name="connsiteY4" fmla="*/ 0 h 873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3175" h="873678">
                <a:moveTo>
                  <a:pt x="0" y="0"/>
                </a:moveTo>
                <a:lnTo>
                  <a:pt x="1123175" y="0"/>
                </a:lnTo>
                <a:lnTo>
                  <a:pt x="1123175" y="873678"/>
                </a:lnTo>
                <a:lnTo>
                  <a:pt x="0" y="87367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lIns="57150" tIns="57150" rIns="57150" bIns="57150" spcCol="1270" anchor="ctr"/>
          <a:lstStyle/>
          <a:p>
            <a:pPr marL="114300" lvl="1" indent="-114300" defTabSz="533400" eaLnBrk="1" fontAlgn="auto" hangingPunct="1">
              <a:lnSpc>
                <a:spcPct val="90000"/>
              </a:lnSpc>
              <a:spcAft>
                <a:spcPct val="15000"/>
              </a:spcAft>
              <a:buFontTx/>
              <a:buChar char="••"/>
              <a:defRPr/>
            </a:pPr>
            <a:r>
              <a:rPr lang="es-ES" sz="1200" dirty="0"/>
              <a:t>2012</a:t>
            </a:r>
          </a:p>
        </p:txBody>
      </p:sp>
      <p:pic>
        <p:nvPicPr>
          <p:cNvPr id="3" name="Picture 4" descr="A large body of water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xmlns="" id="{93CFF9EB-6C4A-41AF-870C-ED8E053013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237" y="1788187"/>
            <a:ext cx="3473450" cy="1645763"/>
          </a:xfrm>
          <a:prstGeom prst="rect">
            <a:avLst/>
          </a:prstGeom>
        </p:spPr>
      </p:pic>
      <p:pic>
        <p:nvPicPr>
          <p:cNvPr id="8" name="Picture 8" descr="A small boat in a body of water with a mountain in the background&#10;&#10;Description generated with very high confidence">
            <a:extLst>
              <a:ext uri="{FF2B5EF4-FFF2-40B4-BE49-F238E27FC236}">
                <a16:creationId xmlns:a16="http://schemas.microsoft.com/office/drawing/2014/main" xmlns="" id="{99305339-D5E8-4CBD-A9C4-3A2DEDCB57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5" y="3774196"/>
            <a:ext cx="3473450" cy="195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9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Procesando</a:t>
            </a:r>
            <a:r>
              <a:rPr lang="es-NI" dirty="0">
                <a:cs typeface="Calibri Light"/>
              </a:rPr>
              <a:t> +1millón: Resultado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10" name="Imagen 10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4FA1B6D2-C541-43D5-9232-2E76B8F13B8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20832"/>
          <a:stretch/>
        </p:blipFill>
        <p:spPr>
          <a:xfrm>
            <a:off x="1101306" y="1806884"/>
            <a:ext cx="9633750" cy="442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51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Procesando</a:t>
            </a:r>
            <a:r>
              <a:rPr lang="es-NI" dirty="0">
                <a:cs typeface="Calibri Light"/>
              </a:rPr>
              <a:t> +1millón: Gráfico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5" name="Imagen 5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320E0A78-E789-463B-B78D-6E24E33E12C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4550"/>
          <a:stretch/>
        </p:blipFill>
        <p:spPr>
          <a:xfrm>
            <a:off x="1101305" y="1881660"/>
            <a:ext cx="10103198" cy="2534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Procesando</a:t>
            </a:r>
            <a:r>
              <a:rPr lang="es-NI" dirty="0">
                <a:cs typeface="Calibri Light"/>
              </a:rPr>
              <a:t> +1millón: Gráfico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" name="Imagen 3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xmlns="" id="{F33555C2-1047-42D6-AC96-9458737A4A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87304" y="1879822"/>
            <a:ext cx="5302370" cy="437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510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175E78D-BDD7-4430-9198-BD1E9738B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s-NI" dirty="0"/>
              <a:t>De </a:t>
            </a:r>
            <a:r>
              <a:rPr lang="es-NI" dirty="0" err="1"/>
              <a:t>Pivot</a:t>
            </a:r>
            <a:r>
              <a:rPr lang="es-NI" dirty="0"/>
              <a:t> </a:t>
            </a:r>
            <a:r>
              <a:rPr lang="es-NI" dirty="0" err="1"/>
              <a:t>table</a:t>
            </a:r>
            <a:r>
              <a:rPr lang="es-NI" dirty="0"/>
              <a:t> a arreglo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77F1F8DA-CABE-4C4B-AD33-1E47C3327B5D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Diagrama 34">
            <a:extLst>
              <a:ext uri="{FF2B5EF4-FFF2-40B4-BE49-F238E27FC236}">
                <a16:creationId xmlns:a16="http://schemas.microsoft.com/office/drawing/2014/main" xmlns="" id="{E170450E-BDD4-4863-BC20-D4CBD99B69F0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37"/>
          <a:stretch/>
        </p:blipFill>
        <p:spPr>
          <a:xfrm>
            <a:off x="1101725" y="1885950"/>
            <a:ext cx="10130531" cy="4039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16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DF2EF71-854C-44AB-9661-A2ADA62E4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5900" y="960973"/>
            <a:ext cx="10058400" cy="145075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NI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 Puede Python formar parte de las herramientas diarias de su negocio?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Diagrama 34">
            <a:extLst>
              <a:ext uri="{FF2B5EF4-FFF2-40B4-BE49-F238E27FC236}">
                <a16:creationId xmlns:a16="http://schemas.microsoft.com/office/drawing/2014/main" xmlns="" id="{E35D8579-147D-4E6F-A0FB-4B67BBF34D2A}"/>
              </a:ext>
            </a:extLst>
          </p:cNvPr>
          <p:cNvGraphicFramePr/>
          <p:nvPr/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a 34">
            <a:extLst>
              <a:ext uri="{FF2B5EF4-FFF2-40B4-BE49-F238E27FC236}">
                <a16:creationId xmlns:a16="http://schemas.microsoft.com/office/drawing/2014/main" xmlns="" id="{C38B4C75-0571-4045-A748-3F9E7B60E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2094022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34">
            <a:extLst>
              <a:ext uri="{FF2B5EF4-FFF2-40B4-BE49-F238E27FC236}">
                <a16:creationId xmlns:a16="http://schemas.microsoft.com/office/drawing/2014/main" xmlns="" id="{C38B4C75-0571-4045-A748-3F9E7B60E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982364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/>
          <p:cNvSpPr/>
          <p:nvPr/>
        </p:nvSpPr>
        <p:spPr>
          <a:xfrm>
            <a:off x="6126480" y="1588770"/>
            <a:ext cx="139446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73"/>
          <a:stretch/>
        </p:blipFill>
        <p:spPr>
          <a:xfrm>
            <a:off x="978220" y="813816"/>
            <a:ext cx="10232324" cy="5394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5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34">
            <a:extLst>
              <a:ext uri="{FF2B5EF4-FFF2-40B4-BE49-F238E27FC236}">
                <a16:creationId xmlns:a16="http://schemas.microsoft.com/office/drawing/2014/main" xmlns="" id="{C38B4C75-0571-4045-A748-3F9E7B60E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982364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/>
          <p:cNvSpPr/>
          <p:nvPr/>
        </p:nvSpPr>
        <p:spPr>
          <a:xfrm>
            <a:off x="6126480" y="1588770"/>
            <a:ext cx="139446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46"/>
          <a:stretch/>
        </p:blipFill>
        <p:spPr>
          <a:xfrm>
            <a:off x="951547" y="789418"/>
            <a:ext cx="10231565" cy="5404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98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Diagrama 34">
            <a:extLst>
              <a:ext uri="{FF2B5EF4-FFF2-40B4-BE49-F238E27FC236}">
                <a16:creationId xmlns:a16="http://schemas.microsoft.com/office/drawing/2014/main" xmlns="" id="{C38B4C75-0571-4045-A748-3F9E7B60E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982364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Rectángulo 6"/>
          <p:cNvSpPr/>
          <p:nvPr/>
        </p:nvSpPr>
        <p:spPr>
          <a:xfrm>
            <a:off x="6126480" y="1588770"/>
            <a:ext cx="1394460" cy="1714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793"/>
          <a:stretch/>
        </p:blipFill>
        <p:spPr>
          <a:xfrm>
            <a:off x="1725930" y="607202"/>
            <a:ext cx="8999268" cy="5626282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1802510" y="754380"/>
            <a:ext cx="913257" cy="306324"/>
          </a:xfrm>
          <a:prstGeom prst="rect">
            <a:avLst/>
          </a:prstGeom>
          <a:solidFill>
            <a:srgbClr val="ED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6066473" y="1674495"/>
            <a:ext cx="1514474" cy="19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168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771" y="546381"/>
            <a:ext cx="8972550" cy="5697255"/>
          </a:xfrm>
          <a:prstGeom prst="rect">
            <a:avLst/>
          </a:prstGeom>
        </p:spPr>
      </p:pic>
      <p:graphicFrame>
        <p:nvGraphicFramePr>
          <p:cNvPr id="5" name="Diagrama 34">
            <a:extLst>
              <a:ext uri="{FF2B5EF4-FFF2-40B4-BE49-F238E27FC236}">
                <a16:creationId xmlns:a16="http://schemas.microsoft.com/office/drawing/2014/main" xmlns="" id="{C38B4C75-0571-4045-A748-3F9E7B60E3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7982364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Rectángulo 6"/>
          <p:cNvSpPr/>
          <p:nvPr/>
        </p:nvSpPr>
        <p:spPr>
          <a:xfrm>
            <a:off x="6075046" y="1634490"/>
            <a:ext cx="1514474" cy="1943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ángulo 3"/>
          <p:cNvSpPr/>
          <p:nvPr/>
        </p:nvSpPr>
        <p:spPr>
          <a:xfrm>
            <a:off x="1668781" y="754380"/>
            <a:ext cx="960119" cy="285750"/>
          </a:xfrm>
          <a:prstGeom prst="rect">
            <a:avLst/>
          </a:prstGeom>
          <a:solidFill>
            <a:srgbClr val="ED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20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DF2EF71-854C-44AB-9661-A2ADA62E4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NI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 Deberíamos realizar el proyecto?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5" name="Diagrama 34">
            <a:extLst>
              <a:ext uri="{FF2B5EF4-FFF2-40B4-BE49-F238E27FC236}">
                <a16:creationId xmlns:a16="http://schemas.microsoft.com/office/drawing/2014/main" xmlns="" id="{E35D8579-147D-4E6F-A0FB-4B67BBF34D2A}"/>
              </a:ext>
            </a:extLst>
          </p:cNvPr>
          <p:cNvGraphicFramePr/>
          <p:nvPr/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3" name="Diagrama 12">
            <a:extLst>
              <a:ext uri="{FF2B5EF4-FFF2-40B4-BE49-F238E27FC236}">
                <a16:creationId xmlns:a16="http://schemas.microsoft.com/office/drawing/2014/main" xmlns="" id="{C07012E8-AC92-44DC-8A1D-D6180CF67984}"/>
              </a:ext>
            </a:extLst>
          </p:cNvPr>
          <p:cNvGraphicFramePr/>
          <p:nvPr>
            <p:extLst/>
          </p:nvPr>
        </p:nvGraphicFramePr>
        <p:xfrm>
          <a:off x="2146300" y="1390650"/>
          <a:ext cx="869315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3" name="Diagrama 34">
            <a:extLst>
              <a:ext uri="{FF2B5EF4-FFF2-40B4-BE49-F238E27FC236}">
                <a16:creationId xmlns:a16="http://schemas.microsoft.com/office/drawing/2014/main" xmlns="" id="{C38B4C75-0571-4045-A748-3F9E7B60E354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0538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B80A827-E198-4FEC-9704-87D03739BA62}"/>
              </a:ext>
            </a:extLst>
          </p:cNvPr>
          <p:cNvSpPr txBox="1"/>
          <p:nvPr/>
        </p:nvSpPr>
        <p:spPr>
          <a:xfrm>
            <a:off x="1322717" y="2783457"/>
            <a:ext cx="9790981" cy="9541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dirty="0"/>
              <a:t>@Lcmejia19</a:t>
            </a:r>
            <a:endParaRPr lang="es-ES" sz="2800" dirty="0">
              <a:cs typeface="Calibri"/>
            </a:endParaRPr>
          </a:p>
          <a:p>
            <a:pPr algn="ctr"/>
            <a:r>
              <a:rPr lang="es-ES" sz="2800" dirty="0">
                <a:cs typeface="Calibri"/>
              </a:rPr>
              <a:t>github.com/</a:t>
            </a:r>
            <a:r>
              <a:rPr lang="es-ES" sz="2800" dirty="0" err="1">
                <a:cs typeface="Calibri"/>
              </a:rPr>
              <a:t>lumega</a:t>
            </a:r>
            <a:r>
              <a:rPr lang="es-ES" sz="2800" dirty="0">
                <a:cs typeface="Calibri"/>
              </a:rPr>
              <a:t>/</a:t>
            </a:r>
            <a:r>
              <a:rPr lang="es-ES" sz="2800" dirty="0" err="1">
                <a:cs typeface="Calibri"/>
              </a:rPr>
              <a:t>business-dashboard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BB831987-6DAD-4C12-BE0F-79360DBC9194}"/>
              </a:ext>
            </a:extLst>
          </p:cNvPr>
          <p:cNvSpPr/>
          <p:nvPr/>
        </p:nvSpPr>
        <p:spPr>
          <a:xfrm>
            <a:off x="1081176" y="1268083"/>
            <a:ext cx="10029645" cy="9144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D893B8F-D957-4F3C-9AC7-E85A5DF06688}"/>
              </a:ext>
            </a:extLst>
          </p:cNvPr>
          <p:cNvSpPr>
            <a:spLocks noGrp="1"/>
          </p:cNvSpPr>
          <p:nvPr/>
        </p:nvSpPr>
        <p:spPr>
          <a:xfrm>
            <a:off x="1485900" y="96097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s-NI" dirty="0">
                <a:solidFill>
                  <a:schemeClr val="tx1">
                    <a:lumMod val="75000"/>
                    <a:lumOff val="25000"/>
                  </a:schemeClr>
                </a:solidFill>
              </a:rPr>
              <a:t>¿ Puede Python formar parte de las herramientas diarias de su negocio?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8721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1FE47E-0963-4683-8408-36B14FEF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solidFill>
                  <a:srgbClr val="000000"/>
                </a:solidFill>
                <a:latin typeface="Calibri"/>
                <a:cs typeface="Calibri"/>
              </a:rPr>
              <a:t>¿Preguntas?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716C02C-54D7-4DCB-85D6-5B2A3C180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170" indent="-90170"/>
            <a:endParaRPr lang="es-ES">
              <a:cs typeface="Calibri"/>
            </a:endParaRPr>
          </a:p>
          <a:p>
            <a:pPr marL="90170" indent="-90170"/>
            <a:endParaRPr lang="es-ES" dirty="0">
              <a:cs typeface="Calibri"/>
            </a:endParaRPr>
          </a:p>
          <a:p>
            <a:pPr marL="90170" indent="-90170" algn="ctr"/>
            <a:endParaRPr lang="es-ES" dirty="0">
              <a:cs typeface="Calibri"/>
              <a:hlinkClick r:id="rId2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B80A827-E198-4FEC-9704-87D03739BA62}"/>
              </a:ext>
            </a:extLst>
          </p:cNvPr>
          <p:cNvSpPr txBox="1"/>
          <p:nvPr/>
        </p:nvSpPr>
        <p:spPr>
          <a:xfrm>
            <a:off x="1092679" y="1848929"/>
            <a:ext cx="1134373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cs typeface="Calibri"/>
              </a:rPr>
              <a:t>github.com/</a:t>
            </a:r>
            <a:r>
              <a:rPr lang="es-ES" sz="2800" dirty="0" err="1">
                <a:cs typeface="Calibri"/>
              </a:rPr>
              <a:t>lumega</a:t>
            </a:r>
            <a:r>
              <a:rPr lang="es-ES" sz="2800" dirty="0">
                <a:cs typeface="Calibri"/>
              </a:rPr>
              <a:t>/</a:t>
            </a:r>
            <a:r>
              <a:rPr lang="es-ES" sz="2800" dirty="0" err="1">
                <a:cs typeface="Calibri"/>
              </a:rPr>
              <a:t>business-dashboard</a:t>
            </a:r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560ABD21-390D-4911-95C5-BF22AB3C5135}"/>
              </a:ext>
            </a:extLst>
          </p:cNvPr>
          <p:cNvSpPr txBox="1"/>
          <p:nvPr/>
        </p:nvSpPr>
        <p:spPr>
          <a:xfrm>
            <a:off x="9460304" y="1877684"/>
            <a:ext cx="60960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/>
              <a:t>@Lcmejia19</a:t>
            </a:r>
          </a:p>
        </p:txBody>
      </p:sp>
      <p:pic>
        <p:nvPicPr>
          <p:cNvPr id="6" name="Imagen 6">
            <a:extLst>
              <a:ext uri="{FF2B5EF4-FFF2-40B4-BE49-F238E27FC236}">
                <a16:creationId xmlns:a16="http://schemas.microsoft.com/office/drawing/2014/main" xmlns="" id="{1FF16F99-753D-423F-9034-AA615ED52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1287" y="2534606"/>
            <a:ext cx="4166558" cy="338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5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1FE47E-0963-4683-8408-36B14FEF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b="1" dirty="0">
                <a:solidFill>
                  <a:srgbClr val="000000"/>
                </a:solidFill>
                <a:latin typeface="Calibri"/>
                <a:cs typeface="Calibri"/>
              </a:rPr>
              <a:t>¡Muchas gracias ǃ</a:t>
            </a:r>
            <a:endParaRPr lang="es-ES" dirty="0">
              <a:solidFill>
                <a:schemeClr val="tx1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D716C02C-54D7-4DCB-85D6-5B2A3C180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90170" indent="-90170"/>
            <a:endParaRPr lang="es-ES">
              <a:cs typeface="Calibri"/>
            </a:endParaRPr>
          </a:p>
          <a:p>
            <a:pPr marL="90170" indent="-90170"/>
            <a:endParaRPr lang="es-ES" dirty="0">
              <a:cs typeface="Calibri"/>
            </a:endParaRPr>
          </a:p>
          <a:p>
            <a:pPr marL="90170" indent="-90170" algn="ctr"/>
            <a:endParaRPr lang="es-ES" dirty="0">
              <a:cs typeface="Calibri"/>
              <a:hlinkClick r:id="rId2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xmlns="" id="{EB80A827-E198-4FEC-9704-87D03739BA62}"/>
              </a:ext>
            </a:extLst>
          </p:cNvPr>
          <p:cNvSpPr txBox="1"/>
          <p:nvPr/>
        </p:nvSpPr>
        <p:spPr>
          <a:xfrm>
            <a:off x="1092679" y="1848929"/>
            <a:ext cx="11343735" cy="523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800" dirty="0">
                <a:cs typeface="Calibri"/>
              </a:rPr>
              <a:t>github.com/</a:t>
            </a:r>
            <a:r>
              <a:rPr lang="es-ES" sz="2800" dirty="0" err="1">
                <a:cs typeface="Calibri"/>
              </a:rPr>
              <a:t>lumega</a:t>
            </a:r>
            <a:r>
              <a:rPr lang="es-ES" sz="2800" dirty="0">
                <a:cs typeface="Calibri"/>
              </a:rPr>
              <a:t>/</a:t>
            </a:r>
            <a:r>
              <a:rPr lang="es-ES" sz="2800" dirty="0" err="1">
                <a:cs typeface="Calibri"/>
              </a:rPr>
              <a:t>business-dashboard</a:t>
            </a:r>
            <a:endParaRPr lang="es-ES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xmlns="" id="{560ABD21-390D-4911-95C5-BF22AB3C5135}"/>
              </a:ext>
            </a:extLst>
          </p:cNvPr>
          <p:cNvSpPr txBox="1"/>
          <p:nvPr/>
        </p:nvSpPr>
        <p:spPr>
          <a:xfrm>
            <a:off x="9460304" y="1877684"/>
            <a:ext cx="6096000" cy="4616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 sz="2400" dirty="0"/>
              <a:t>@Lcmejia19</a:t>
            </a:r>
          </a:p>
        </p:txBody>
      </p:sp>
      <p:pic>
        <p:nvPicPr>
          <p:cNvPr id="6" name="Imagen 6" descr="Imagen que contiene texto&#10;&#10;Descripción generada con confianza alta">
            <a:extLst>
              <a:ext uri="{FF2B5EF4-FFF2-40B4-BE49-F238E27FC236}">
                <a16:creationId xmlns:a16="http://schemas.microsoft.com/office/drawing/2014/main" xmlns="" id="{E65462BE-2B7B-4CFB-A706-7FD7CFE568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794" y="2618385"/>
            <a:ext cx="4037162" cy="331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88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07799EF-E353-45E9-AE34-638E03C53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s-NI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Esta charla</a:t>
            </a:r>
            <a:r>
              <a:rPr lang="es-NI" dirty="0">
                <a:solidFill>
                  <a:schemeClr val="tx1">
                    <a:lumMod val="75000"/>
                    <a:lumOff val="25000"/>
                  </a:schemeClr>
                </a:solidFill>
                <a:cs typeface="Calibri Light"/>
              </a:rPr>
              <a:t>:</a:t>
            </a: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xmlns="" id="{7D4FE354-C753-4A27-A364-876010CD3AF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80521790"/>
              </p:ext>
            </p:extLst>
          </p:nvPr>
        </p:nvGraphicFramePr>
        <p:xfrm>
          <a:off x="442754" y="2249905"/>
          <a:ext cx="11306492" cy="1588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Marcador de contenido 1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3590"/>
            <a:ext cx="2320290" cy="1305164"/>
          </a:xfrm>
        </p:spPr>
      </p:pic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29106A79-BF20-4D59-9B22-A2DA9A821F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3761734"/>
              </p:ext>
            </p:extLst>
          </p:nvPr>
        </p:nvGraphicFramePr>
        <p:xfrm>
          <a:off x="1097280" y="230188"/>
          <a:ext cx="9906693" cy="403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Marcador de contenido 5">
            <a:extLst>
              <a:ext uri="{FF2B5EF4-FFF2-40B4-BE49-F238E27FC236}">
                <a16:creationId xmlns:a16="http://schemas.microsoft.com/office/drawing/2014/main" xmlns="" id="{F1E9E06F-5232-4656-A2DD-CCDAF5AEE6C8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16127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auto"/>
            <a:r>
              <a:rPr lang="es-ES" dirty="0" err="1">
                <a:solidFill>
                  <a:schemeClr val="tx1"/>
                </a:solidFill>
              </a:rPr>
              <a:t>NumPy</a:t>
            </a:r>
            <a:r>
              <a:rPr lang="es-ES" dirty="0">
                <a:solidFill>
                  <a:schemeClr val="tx1"/>
                </a:solidFill>
              </a:rPr>
              <a:t> es la biblioteca principal para la realización de cómputos científicos en Python. Proporciona objetos de arreglos multidimensionales de alto rendimiento y herramientas para trabajar con estos arreglos.</a:t>
            </a:r>
            <a:endParaRPr lang="es-ES" dirty="0"/>
          </a:p>
        </p:txBody>
      </p:sp>
      <p:pic>
        <p:nvPicPr>
          <p:cNvPr id="24" name="Imagen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7057" y="2827020"/>
            <a:ext cx="4446270" cy="3290001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93507" y="2827020"/>
            <a:ext cx="4171762" cy="3169054"/>
          </a:xfrm>
          <a:prstGeom prst="rect">
            <a:avLst/>
          </a:prstGeom>
        </p:spPr>
      </p:pic>
      <p:sp>
        <p:nvSpPr>
          <p:cNvPr id="26" name="CuadroTexto 25"/>
          <p:cNvSpPr txBox="1"/>
          <p:nvPr/>
        </p:nvSpPr>
        <p:spPr>
          <a:xfrm>
            <a:off x="2014223" y="6481048"/>
            <a:ext cx="9244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https://s3.amazonaws.com/assets.datacamp.com/blog_assets/Numpy_Python_Cheat_Sheet.pdf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F1E9E06F-5232-4656-A2DD-CCDAF5AE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161270" cy="4023360"/>
          </a:xfrm>
        </p:spPr>
        <p:txBody>
          <a:bodyPr/>
          <a:lstStyle/>
          <a:p>
            <a:pPr algn="just"/>
            <a:r>
              <a:rPr lang="es-ES" dirty="0">
                <a:solidFill>
                  <a:schemeClr val="tx1"/>
                </a:solidFill>
              </a:rPr>
              <a:t>Pandas utiliza los arreglos multidimensionales y la eficiencia de </a:t>
            </a:r>
            <a:r>
              <a:rPr lang="es-ES" dirty="0" err="1">
                <a:solidFill>
                  <a:schemeClr val="tx1"/>
                </a:solidFill>
              </a:rPr>
              <a:t>NumPy</a:t>
            </a:r>
            <a:r>
              <a:rPr lang="es-ES" dirty="0">
                <a:solidFill>
                  <a:schemeClr val="tx1"/>
                </a:solidFill>
              </a:rPr>
              <a:t>, para dotar a Python de herramientas de análisis de datos fáciles de usar.</a:t>
            </a:r>
            <a:endParaRPr lang="en-US" dirty="0">
              <a:solidFill>
                <a:schemeClr val="tx1"/>
              </a:solidFill>
            </a:endParaRPr>
          </a:p>
          <a:p>
            <a:endParaRPr lang="es-ES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29106A79-BF20-4D59-9B22-A2DA9A821F79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a 34">
            <a:extLst>
              <a:ext uri="{FF2B5EF4-FFF2-40B4-BE49-F238E27FC236}">
                <a16:creationId xmlns:a16="http://schemas.microsoft.com/office/drawing/2014/main" xmlns="" id="{D62A03CE-E77F-4CF0-A263-BC4A5E52F7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68325411"/>
              </p:ext>
            </p:extLst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8" name="Marcador de contenido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7" y="681468"/>
            <a:ext cx="4971022" cy="1035629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64961" y="2755727"/>
            <a:ext cx="4800600" cy="188595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65563" y="2755728"/>
            <a:ext cx="2019300" cy="1885950"/>
          </a:xfrm>
          <a:prstGeom prst="rect">
            <a:avLst/>
          </a:prstGeom>
        </p:spPr>
      </p:pic>
      <p:pic>
        <p:nvPicPr>
          <p:cNvPr id="17" name="Imagen 1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79538" y="4624788"/>
            <a:ext cx="4505325" cy="638175"/>
          </a:xfrm>
          <a:prstGeom prst="rect">
            <a:avLst/>
          </a:prstGeom>
        </p:spPr>
      </p:pic>
      <p:pic>
        <p:nvPicPr>
          <p:cNvPr id="18" name="Imagen 1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664961" y="4607869"/>
            <a:ext cx="2314575" cy="655096"/>
          </a:xfrm>
          <a:prstGeom prst="rect">
            <a:avLst/>
          </a:prstGeom>
        </p:spPr>
      </p:pic>
      <p:sp>
        <p:nvSpPr>
          <p:cNvPr id="21" name="CuadroTexto 20"/>
          <p:cNvSpPr txBox="1"/>
          <p:nvPr/>
        </p:nvSpPr>
        <p:spPr>
          <a:xfrm>
            <a:off x="2101043" y="6488668"/>
            <a:ext cx="9157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https://github.com/pandas-dev/pandas/blob/master/doc/cheatsheet/Pandas_Cheat_Sheet.pdf</a:t>
            </a:r>
          </a:p>
        </p:txBody>
      </p:sp>
    </p:spTree>
    <p:extLst>
      <p:ext uri="{BB962C8B-B14F-4D97-AF65-F5344CB8AC3E}">
        <p14:creationId xmlns:p14="http://schemas.microsoft.com/office/powerpoint/2010/main" val="115203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29106A79-BF20-4D59-9B22-A2DA9A821F79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a 34">
            <a:extLst>
              <a:ext uri="{FF2B5EF4-FFF2-40B4-BE49-F238E27FC236}">
                <a16:creationId xmlns:a16="http://schemas.microsoft.com/office/drawing/2014/main" xmlns="" id="{D62A03CE-E77F-4CF0-A263-BC4A5E52F7F5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1902249" y="6488668"/>
            <a:ext cx="92534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https://s3.amazonaws.com/assets.datacamp.com/blog_assets/PandasPythonForDataScience.pdf</a:t>
            </a:r>
            <a:endParaRPr lang="es-ES" dirty="0"/>
          </a:p>
        </p:txBody>
      </p:sp>
      <p:pic>
        <p:nvPicPr>
          <p:cNvPr id="10" name="Imagen 10">
            <a:extLst>
              <a:ext uri="{FF2B5EF4-FFF2-40B4-BE49-F238E27FC236}">
                <a16:creationId xmlns:a16="http://schemas.microsoft.com/office/drawing/2014/main" xmlns="" id="{D14987DB-416C-4C6B-B280-9A3E5C306D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3871301" y="2022773"/>
            <a:ext cx="4524735" cy="3698036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xmlns="" id="{B0F20A92-5B9E-4FEF-AFC0-8AA2A795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1"/>
            <a:ext cx="10058400" cy="1450757"/>
          </a:xfrm>
        </p:spPr>
        <p:txBody>
          <a:bodyPr/>
          <a:lstStyle/>
          <a:p>
            <a:pPr>
              <a:defRPr/>
            </a:pPr>
            <a:r>
              <a:rPr lang="es-NI" dirty="0"/>
              <a:t>Estructura de Datos (Series</a:t>
            </a:r>
            <a:r>
              <a:rPr lang="es-NI" dirty="0">
                <a:cs typeface="Calibri Light"/>
              </a:rPr>
              <a:t>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45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29106A79-BF20-4D59-9B22-A2DA9A821F79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a 34">
            <a:extLst>
              <a:ext uri="{FF2B5EF4-FFF2-40B4-BE49-F238E27FC236}">
                <a16:creationId xmlns:a16="http://schemas.microsoft.com/office/drawing/2014/main" xmlns="" id="{D62A03CE-E77F-4CF0-A263-BC4A5E52F7F5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CuadroTexto 20"/>
          <p:cNvSpPr txBox="1"/>
          <p:nvPr/>
        </p:nvSpPr>
        <p:spPr>
          <a:xfrm>
            <a:off x="1902249" y="6488668"/>
            <a:ext cx="9253431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https://s3.amazonaws.com/assets.datacamp.com/blog_assets/PandasPythonForDataScience.pdf</a:t>
            </a:r>
            <a:endParaRPr lang="es-ES" dirty="0"/>
          </a:p>
        </p:txBody>
      </p:sp>
      <p:pic>
        <p:nvPicPr>
          <p:cNvPr id="2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xmlns="" id="{94450A01-2F83-4423-A10C-F919D1180DB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2809" y="1921779"/>
            <a:ext cx="6898255" cy="3805195"/>
          </a:xfrm>
          <a:prstGeom prst="rect">
            <a:avLst/>
          </a:prstGeom>
        </p:spPr>
      </p:pic>
      <p:sp>
        <p:nvSpPr>
          <p:cNvPr id="15" name="Título 1">
            <a:extLst>
              <a:ext uri="{FF2B5EF4-FFF2-40B4-BE49-F238E27FC236}">
                <a16:creationId xmlns:a16="http://schemas.microsoft.com/office/drawing/2014/main" xmlns="" id="{B0F20A92-5B9E-4FEF-AFC0-8AA2A7957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1"/>
            <a:ext cx="10058400" cy="1450757"/>
          </a:xfrm>
        </p:spPr>
        <p:txBody>
          <a:bodyPr/>
          <a:lstStyle/>
          <a:p>
            <a:pPr>
              <a:defRPr/>
            </a:pPr>
            <a:r>
              <a:rPr lang="es-NI" dirty="0"/>
              <a:t>Estructura de Datos (</a:t>
            </a:r>
            <a:r>
              <a:rPr lang="es-NI" dirty="0" err="1"/>
              <a:t>DataFrame</a:t>
            </a:r>
            <a:r>
              <a:rPr lang="es-NI" dirty="0">
                <a:cs typeface="Calibri Light"/>
              </a:rPr>
              <a:t>)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9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xmlns="" id="{F1E9E06F-5232-4656-A2DD-CCDAF5AEE6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699421" cy="4023360"/>
          </a:xfrm>
        </p:spPr>
        <p:txBody>
          <a:bodyPr vert="horz" lIns="0" tIns="45720" rIns="0" bIns="45720" rtlCol="0" anchor="t">
            <a:normAutofit/>
          </a:bodyPr>
          <a:lstStyle/>
          <a:p>
            <a:pPr algn="just"/>
            <a:endParaRPr lang="es-ES" dirty="0">
              <a:solidFill>
                <a:schemeClr val="tx1"/>
              </a:solidFill>
              <a:cs typeface="Calibri"/>
            </a:endParaRPr>
          </a:p>
          <a:p>
            <a:endParaRPr lang="es-ES" dirty="0"/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xmlns="" id="{29106A79-BF20-4D59-9B22-A2DA9A821F79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3" name="Diagrama 34">
            <a:extLst>
              <a:ext uri="{FF2B5EF4-FFF2-40B4-BE49-F238E27FC236}">
                <a16:creationId xmlns:a16="http://schemas.microsoft.com/office/drawing/2014/main" xmlns="" id="{D62A03CE-E77F-4CF0-A263-BC4A5E52F7F5}"/>
              </a:ext>
            </a:extLst>
          </p:cNvPr>
          <p:cNvGraphicFramePr/>
          <p:nvPr>
            <p:extLst/>
          </p:nvPr>
        </p:nvGraphicFramePr>
        <p:xfrm>
          <a:off x="964305" y="230188"/>
          <a:ext cx="10830059" cy="325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4" name="Título 1">
            <a:extLst>
              <a:ext uri="{FF2B5EF4-FFF2-40B4-BE49-F238E27FC236}">
                <a16:creationId xmlns:a16="http://schemas.microsoft.com/office/drawing/2014/main" xmlns="" id="{123C04B0-6BC7-4148-911B-DC11A4676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2"/>
            <a:ext cx="10058400" cy="1450757"/>
          </a:xfrm>
        </p:spPr>
        <p:txBody>
          <a:bodyPr/>
          <a:lstStyle/>
          <a:p>
            <a:pPr>
              <a:defRPr/>
            </a:pPr>
            <a:r>
              <a:rPr lang="es-NI" dirty="0"/>
              <a:t>Origen de Datos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Marcador de contenido 5">
            <a:extLst>
              <a:ext uri="{FF2B5EF4-FFF2-40B4-BE49-F238E27FC236}">
                <a16:creationId xmlns:a16="http://schemas.microsoft.com/office/drawing/2014/main" xmlns="" id="{CCC800D8-6821-4B59-9CB0-932DE1F639F8}"/>
              </a:ext>
            </a:extLst>
          </p:cNvPr>
          <p:cNvSpPr txBox="1">
            <a:spLocks/>
          </p:cNvSpPr>
          <p:nvPr/>
        </p:nvSpPr>
        <p:spPr>
          <a:xfrm>
            <a:off x="1197921" y="1845733"/>
            <a:ext cx="8076553" cy="4023360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buNone/>
            </a:pPr>
            <a:r>
              <a:rPr lang="es-ES" sz="4000" dirty="0" err="1">
                <a:solidFill>
                  <a:schemeClr val="tx1"/>
                </a:solidFill>
              </a:rPr>
              <a:t>pandas.read_sql</a:t>
            </a:r>
            <a:endParaRPr lang="es-ES" sz="4000">
              <a:solidFill>
                <a:schemeClr val="tx1"/>
              </a:solidFill>
              <a:cs typeface="Calibri"/>
            </a:endParaRPr>
          </a:p>
          <a:p>
            <a:pPr marL="0" indent="0" fontAlgn="auto">
              <a:buNone/>
            </a:pPr>
            <a:r>
              <a:rPr lang="es-ES" sz="4000" dirty="0" err="1">
                <a:solidFill>
                  <a:schemeClr val="tx1"/>
                </a:solidFill>
              </a:rPr>
              <a:t>pandas.read_csv</a:t>
            </a:r>
            <a:endParaRPr lang="es-ES" sz="4000">
              <a:solidFill>
                <a:schemeClr val="tx1"/>
              </a:solidFill>
              <a:cs typeface="Calibri"/>
            </a:endParaRPr>
          </a:p>
          <a:p>
            <a:pPr marL="0" indent="0" fontAlgn="auto">
              <a:buNone/>
            </a:pPr>
            <a:r>
              <a:rPr lang="es-ES" sz="4000" dirty="0" err="1">
                <a:solidFill>
                  <a:schemeClr val="tx1"/>
                </a:solidFill>
              </a:rPr>
              <a:t>pandas.read_excel</a:t>
            </a:r>
            <a:endParaRPr lang="es-ES" sz="4000">
              <a:solidFill>
                <a:schemeClr val="tx1"/>
              </a:solidFill>
              <a:cs typeface="Calibri"/>
            </a:endParaRPr>
          </a:p>
          <a:p>
            <a:pPr marL="0" indent="0" fontAlgn="auto">
              <a:buNone/>
            </a:pPr>
            <a:r>
              <a:rPr lang="es-ES" sz="4000" dirty="0" err="1">
                <a:solidFill>
                  <a:srgbClr val="000000"/>
                </a:solidFill>
                <a:cs typeface="Calibri"/>
              </a:rPr>
              <a:t>pandas.read_json</a:t>
            </a:r>
          </a:p>
          <a:p>
            <a:pPr fontAlgn="auto"/>
            <a:endParaRPr lang="es-ES" dirty="0">
              <a:solidFill>
                <a:srgbClr val="404040"/>
              </a:solidFill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3299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ción">
  <a:themeElements>
    <a:clrScheme name="Retrospección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ció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ción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TM02900720[[fn=Integral]]</Template>
  <TotalTime>493</TotalTime>
  <Words>860</Words>
  <Application>Microsoft Office PowerPoint</Application>
  <PresentationFormat>Panorámica</PresentationFormat>
  <Paragraphs>303</Paragraphs>
  <Slides>31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Calibri</vt:lpstr>
      <vt:lpstr>Calibri Light</vt:lpstr>
      <vt:lpstr>Wingdings 2</vt:lpstr>
      <vt:lpstr>HDOfficeLightV0</vt:lpstr>
      <vt:lpstr>Retrospección</vt:lpstr>
      <vt:lpstr>Business Data Analysis con pandas y numpy</vt:lpstr>
      <vt:lpstr>Soy de Nicaragua</vt:lpstr>
      <vt:lpstr>Presentación de PowerPoint</vt:lpstr>
      <vt:lpstr>Esta charla:</vt:lpstr>
      <vt:lpstr>Presentación de PowerPoint</vt:lpstr>
      <vt:lpstr>Presentación de PowerPoint</vt:lpstr>
      <vt:lpstr>Estructura de Datos (Series)</vt:lpstr>
      <vt:lpstr>Estructura de Datos (DataFrame)</vt:lpstr>
      <vt:lpstr>Origen de Datos</vt:lpstr>
      <vt:lpstr>¿Cuánto hemos crecido?</vt:lpstr>
      <vt:lpstr>¿Cuánto ha crecido la infraestructura?</vt:lpstr>
      <vt:lpstr>Presentación de PowerPoint</vt:lpstr>
      <vt:lpstr>De Pandas a Excel</vt:lpstr>
      <vt:lpstr>De Pandas a CSV</vt:lpstr>
      <vt:lpstr>Resumen de Ventas</vt:lpstr>
      <vt:lpstr>Resumen de Ventas (Detalle)</vt:lpstr>
      <vt:lpstr>Resumen de Ventas</vt:lpstr>
      <vt:lpstr>Base de datos con Django</vt:lpstr>
      <vt:lpstr>Procesando +1millón</vt:lpstr>
      <vt:lpstr>Procesando +1millón: Resultado</vt:lpstr>
      <vt:lpstr>Procesando +1millón: Gráfico</vt:lpstr>
      <vt:lpstr>Procesando +1millón: Gráfico</vt:lpstr>
      <vt:lpstr>De Pivot table a arreglo</vt:lpstr>
      <vt:lpstr>¿ Puede Python formar parte de las herramientas diarias de su negocio?</vt:lpstr>
      <vt:lpstr>Presentación de PowerPoint</vt:lpstr>
      <vt:lpstr>Presentación de PowerPoint</vt:lpstr>
      <vt:lpstr>Presentación de PowerPoint</vt:lpstr>
      <vt:lpstr>Presentación de PowerPoint</vt:lpstr>
      <vt:lpstr>¿ Deberíamos realizar el proyecto?</vt:lpstr>
      <vt:lpstr>¿Preguntas?</vt:lpstr>
      <vt:lpstr>¡Muchas gracias ǃ</vt:lpstr>
    </vt:vector>
  </TitlesOfParts>
  <Company>HOME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Agenda</dc:title>
  <dc:creator>princess</dc:creator>
  <cp:lastModifiedBy>Luis Mejia</cp:lastModifiedBy>
  <cp:revision>105</cp:revision>
  <dcterms:created xsi:type="dcterms:W3CDTF">2016-02-05T07:20:09Z</dcterms:created>
  <dcterms:modified xsi:type="dcterms:W3CDTF">2018-05-11T15:53:49Z</dcterms:modified>
</cp:coreProperties>
</file>